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</p:sldMasterIdLst>
  <p:notesMasterIdLst>
    <p:notesMasterId r:id="rId17"/>
  </p:notesMasterIdLst>
  <p:handoutMasterIdLst>
    <p:handoutMasterId r:id="rId18"/>
  </p:handoutMasterIdLst>
  <p:sldIdLst>
    <p:sldId id="275" r:id="rId2"/>
    <p:sldId id="303" r:id="rId3"/>
    <p:sldId id="301" r:id="rId4"/>
    <p:sldId id="305" r:id="rId5"/>
    <p:sldId id="306" r:id="rId6"/>
    <p:sldId id="318" r:id="rId7"/>
    <p:sldId id="308" r:id="rId8"/>
    <p:sldId id="309" r:id="rId9"/>
    <p:sldId id="312" r:id="rId10"/>
    <p:sldId id="310" r:id="rId11"/>
    <p:sldId id="311" r:id="rId12"/>
    <p:sldId id="317" r:id="rId13"/>
    <p:sldId id="313" r:id="rId14"/>
    <p:sldId id="294" r:id="rId15"/>
    <p:sldId id="295" r:id="rId16"/>
  </p:sldIdLst>
  <p:sldSz cx="12192000" cy="6858000"/>
  <p:notesSz cx="6797675" cy="9926638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IBM Plex Sans" panose="020B0503050203000203" pitchFamily="34" charset="0"/>
      <p:regular r:id="rId25"/>
      <p:bold r:id="rId26"/>
      <p:italic r:id="rId27"/>
      <p:boldItalic r:id="rId28"/>
    </p:embeddedFont>
    <p:embeddedFont>
      <p:font typeface="IBM Plex Sans Medium" panose="020B0603050203000203" pitchFamily="34" charset="0"/>
      <p:regular r:id="rId29"/>
      <p:italic r:id="rId30"/>
    </p:embeddedFont>
    <p:embeddedFont>
      <p:font typeface="IBM Plex Sans SemiBold" panose="020B0703050203000203" pitchFamily="34" charset="0"/>
      <p:regular r:id="rId31"/>
      <p:bold r:id="rId32"/>
      <p:italic r:id="rId33"/>
      <p:boldItalic r:id="rId34"/>
    </p:embeddedFont>
    <p:embeddedFont>
      <p:font typeface="IBM Plex Sans Text" panose="020B0604020202020204" charset="0"/>
      <p:regular r:id="rId35"/>
      <p: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Roboto Bold" panose="02000000000000000000" pitchFamily="2" charset="0"/>
      <p:bold r:id="rId41"/>
      <p:italic r:id="rId42"/>
      <p:boldItalic r:id="rId43"/>
    </p:embeddedFont>
    <p:embeddedFont>
      <p:font typeface="Roboto Regular" panose="020B060402020202020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ED7"/>
    <a:srgbClr val="CC0000"/>
    <a:srgbClr val="E6E6E6"/>
    <a:srgbClr val="F2F2F2"/>
    <a:srgbClr val="222222"/>
    <a:srgbClr val="373737"/>
    <a:srgbClr val="000000"/>
    <a:srgbClr val="8AB6EC"/>
    <a:srgbClr val="B1CEF2"/>
    <a:srgbClr val="D8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EC495A-F4B5-4094-896A-85899E56EBDF}" v="73" dt="2022-11-17T00:15:29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 autoAdjust="0"/>
    <p:restoredTop sz="86134" autoAdjust="0"/>
  </p:normalViewPr>
  <p:slideViewPr>
    <p:cSldViewPr snapToGrid="0">
      <p:cViewPr varScale="1">
        <p:scale>
          <a:sx n="94" d="100"/>
          <a:sy n="94" d="100"/>
        </p:scale>
        <p:origin x="102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0" d="100"/>
          <a:sy n="140" d="100"/>
        </p:scale>
        <p:origin x="4624" y="20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 LAPORTE" userId="2539ba92e95003a1" providerId="LiveId" clId="{C04ABCB6-2E98-4CF5-B803-D658ADD3A54A}"/>
    <pc:docChg chg="undo redo custSel addSld delSld modSld sldOrd modSection">
      <pc:chgData name="Christophe LAPORTE" userId="2539ba92e95003a1" providerId="LiveId" clId="{C04ABCB6-2E98-4CF5-B803-D658ADD3A54A}" dt="2022-11-05T16:48:57.897" v="745" actId="1076"/>
      <pc:docMkLst>
        <pc:docMk/>
      </pc:docMkLst>
      <pc:sldChg chg="add del">
        <pc:chgData name="Christophe LAPORTE" userId="2539ba92e95003a1" providerId="LiveId" clId="{C04ABCB6-2E98-4CF5-B803-D658ADD3A54A}" dt="2022-11-05T16:32:22.719" v="509" actId="47"/>
        <pc:sldMkLst>
          <pc:docMk/>
          <pc:sldMk cId="431463012" sldId="257"/>
        </pc:sldMkLst>
      </pc:sldChg>
      <pc:sldChg chg="modSp mod">
        <pc:chgData name="Christophe LAPORTE" userId="2539ba92e95003a1" providerId="LiveId" clId="{C04ABCB6-2E98-4CF5-B803-D658ADD3A54A}" dt="2022-11-05T16:30:01.939" v="482" actId="403"/>
        <pc:sldMkLst>
          <pc:docMk/>
          <pc:sldMk cId="3906584359" sldId="270"/>
        </pc:sldMkLst>
        <pc:spChg chg="mod">
          <ac:chgData name="Christophe LAPORTE" userId="2539ba92e95003a1" providerId="LiveId" clId="{C04ABCB6-2E98-4CF5-B803-D658ADD3A54A}" dt="2022-11-05T16:30:01.939" v="482" actId="403"/>
          <ac:spMkLst>
            <pc:docMk/>
            <pc:sldMk cId="3906584359" sldId="270"/>
            <ac:spMk id="2" creationId="{78C8A6AA-8A25-FD41-8ED7-4C81EF636741}"/>
          </ac:spMkLst>
        </pc:spChg>
        <pc:spChg chg="mod">
          <ac:chgData name="Christophe LAPORTE" userId="2539ba92e95003a1" providerId="LiveId" clId="{C04ABCB6-2E98-4CF5-B803-D658ADD3A54A}" dt="2022-11-05T16:11:18.592" v="29" actId="20577"/>
          <ac:spMkLst>
            <pc:docMk/>
            <pc:sldMk cId="3906584359" sldId="270"/>
            <ac:spMk id="17" creationId="{AE966F23-201C-8842-B14E-134F8CCFE34F}"/>
          </ac:spMkLst>
        </pc:spChg>
        <pc:spChg chg="mod">
          <ac:chgData name="Christophe LAPORTE" userId="2539ba92e95003a1" providerId="LiveId" clId="{C04ABCB6-2E98-4CF5-B803-D658ADD3A54A}" dt="2022-11-05T16:11:24.433" v="37" actId="20577"/>
          <ac:spMkLst>
            <pc:docMk/>
            <pc:sldMk cId="3906584359" sldId="270"/>
            <ac:spMk id="18" creationId="{51FB9B36-B184-2441-AF8F-48FDA3E37AA4}"/>
          </ac:spMkLst>
        </pc:spChg>
        <pc:spChg chg="mod">
          <ac:chgData name="Christophe LAPORTE" userId="2539ba92e95003a1" providerId="LiveId" clId="{C04ABCB6-2E98-4CF5-B803-D658ADD3A54A}" dt="2022-11-05T16:11:36.952" v="71" actId="20577"/>
          <ac:spMkLst>
            <pc:docMk/>
            <pc:sldMk cId="3906584359" sldId="270"/>
            <ac:spMk id="19" creationId="{08DD5418-7806-8D43-9F8D-5C1CB7E52855}"/>
          </ac:spMkLst>
        </pc:spChg>
        <pc:spChg chg="mod">
          <ac:chgData name="Christophe LAPORTE" userId="2539ba92e95003a1" providerId="LiveId" clId="{C04ABCB6-2E98-4CF5-B803-D658ADD3A54A}" dt="2022-11-05T16:11:41.553" v="81" actId="20577"/>
          <ac:spMkLst>
            <pc:docMk/>
            <pc:sldMk cId="3906584359" sldId="270"/>
            <ac:spMk id="20" creationId="{1D627992-BFD8-4744-B3DE-75117344FB99}"/>
          </ac:spMkLst>
        </pc:spChg>
      </pc:sldChg>
      <pc:sldChg chg="del">
        <pc:chgData name="Christophe LAPORTE" userId="2539ba92e95003a1" providerId="LiveId" clId="{C04ABCB6-2E98-4CF5-B803-D658ADD3A54A}" dt="2022-11-05T16:27:41.647" v="453" actId="47"/>
        <pc:sldMkLst>
          <pc:docMk/>
          <pc:sldMk cId="1029654280" sldId="274"/>
        </pc:sldMkLst>
      </pc:sldChg>
      <pc:sldChg chg="addSp delSp modSp add del mod">
        <pc:chgData name="Christophe LAPORTE" userId="2539ba92e95003a1" providerId="LiveId" clId="{C04ABCB6-2E98-4CF5-B803-D658ADD3A54A}" dt="2022-11-05T16:30:06.348" v="485" actId="403"/>
        <pc:sldMkLst>
          <pc:docMk/>
          <pc:sldMk cId="712558778" sldId="275"/>
        </pc:sldMkLst>
        <pc:spChg chg="del">
          <ac:chgData name="Christophe LAPORTE" userId="2539ba92e95003a1" providerId="LiveId" clId="{C04ABCB6-2E98-4CF5-B803-D658ADD3A54A}" dt="2022-11-05T16:29:22.876" v="465" actId="478"/>
          <ac:spMkLst>
            <pc:docMk/>
            <pc:sldMk cId="712558778" sldId="275"/>
            <ac:spMk id="2" creationId="{534777BB-6A3F-E84A-8AA1-D2B43011698B}"/>
          </ac:spMkLst>
        </pc:spChg>
        <pc:spChg chg="add del mod">
          <ac:chgData name="Christophe LAPORTE" userId="2539ba92e95003a1" providerId="LiveId" clId="{C04ABCB6-2E98-4CF5-B803-D658ADD3A54A}" dt="2022-11-05T16:29:24.945" v="466" actId="478"/>
          <ac:spMkLst>
            <pc:docMk/>
            <pc:sldMk cId="712558778" sldId="275"/>
            <ac:spMk id="5" creationId="{5671391D-1A53-8804-51FC-AC21AE171E03}"/>
          </ac:spMkLst>
        </pc:spChg>
        <pc:spChg chg="add del mod">
          <ac:chgData name="Christophe LAPORTE" userId="2539ba92e95003a1" providerId="LiveId" clId="{C04ABCB6-2E98-4CF5-B803-D658ADD3A54A}" dt="2022-11-05T16:29:28.713" v="468" actId="478"/>
          <ac:spMkLst>
            <pc:docMk/>
            <pc:sldMk cId="712558778" sldId="275"/>
            <ac:spMk id="7" creationId="{EEC119F9-0F54-38A3-9137-354D7EE84ED4}"/>
          </ac:spMkLst>
        </pc:spChg>
        <pc:spChg chg="add del mod">
          <ac:chgData name="Christophe LAPORTE" userId="2539ba92e95003a1" providerId="LiveId" clId="{C04ABCB6-2E98-4CF5-B803-D658ADD3A54A}" dt="2022-11-05T16:29:31.570" v="470" actId="478"/>
          <ac:spMkLst>
            <pc:docMk/>
            <pc:sldMk cId="712558778" sldId="275"/>
            <ac:spMk id="9" creationId="{200BDF33-7C31-D3CD-FEEB-099FD5B63C2E}"/>
          </ac:spMkLst>
        </pc:spChg>
        <pc:spChg chg="add del mod">
          <ac:chgData name="Christophe LAPORTE" userId="2539ba92e95003a1" providerId="LiveId" clId="{C04ABCB6-2E98-4CF5-B803-D658ADD3A54A}" dt="2022-11-05T16:29:33.906" v="472" actId="478"/>
          <ac:spMkLst>
            <pc:docMk/>
            <pc:sldMk cId="712558778" sldId="275"/>
            <ac:spMk id="12" creationId="{826D712D-9CF9-FD0B-7F55-6F828120BE0A}"/>
          </ac:spMkLst>
        </pc:spChg>
        <pc:spChg chg="add del mod">
          <ac:chgData name="Christophe LAPORTE" userId="2539ba92e95003a1" providerId="LiveId" clId="{C04ABCB6-2E98-4CF5-B803-D658ADD3A54A}" dt="2022-11-05T16:29:35.906" v="474" actId="478"/>
          <ac:spMkLst>
            <pc:docMk/>
            <pc:sldMk cId="712558778" sldId="275"/>
            <ac:spMk id="14" creationId="{4AA06FC6-00B7-4B1D-2AED-C1E3EE03A114}"/>
          </ac:spMkLst>
        </pc:spChg>
        <pc:spChg chg="add mod">
          <ac:chgData name="Christophe LAPORTE" userId="2539ba92e95003a1" providerId="LiveId" clId="{C04ABCB6-2E98-4CF5-B803-D658ADD3A54A}" dt="2022-11-05T16:30:06.348" v="485" actId="403"/>
          <ac:spMkLst>
            <pc:docMk/>
            <pc:sldMk cId="712558778" sldId="275"/>
            <ac:spMk id="15" creationId="{0A8894AD-78E1-163C-9D24-1000A5B451CD}"/>
          </ac:spMkLst>
        </pc:spChg>
        <pc:spChg chg="add mod">
          <ac:chgData name="Christophe LAPORTE" userId="2539ba92e95003a1" providerId="LiveId" clId="{C04ABCB6-2E98-4CF5-B803-D658ADD3A54A}" dt="2022-11-05T16:29:44.809" v="475"/>
          <ac:spMkLst>
            <pc:docMk/>
            <pc:sldMk cId="712558778" sldId="275"/>
            <ac:spMk id="16" creationId="{5F0C8687-2864-0B51-F78D-519CA1E33DA8}"/>
          </ac:spMkLst>
        </pc:spChg>
        <pc:spChg chg="del">
          <ac:chgData name="Christophe LAPORTE" userId="2539ba92e95003a1" providerId="LiveId" clId="{C04ABCB6-2E98-4CF5-B803-D658ADD3A54A}" dt="2022-11-05T16:29:26.474" v="467" actId="478"/>
          <ac:spMkLst>
            <pc:docMk/>
            <pc:sldMk cId="712558778" sldId="275"/>
            <ac:spMk id="17" creationId="{241747FF-2489-1445-85A9-3E60BC7425BE}"/>
          </ac:spMkLst>
        </pc:spChg>
        <pc:spChg chg="del">
          <ac:chgData name="Christophe LAPORTE" userId="2539ba92e95003a1" providerId="LiveId" clId="{C04ABCB6-2E98-4CF5-B803-D658ADD3A54A}" dt="2022-11-05T16:29:30.419" v="469" actId="478"/>
          <ac:spMkLst>
            <pc:docMk/>
            <pc:sldMk cId="712558778" sldId="275"/>
            <ac:spMk id="18" creationId="{37C9A05B-72D4-E242-89B9-500AB2A57DD5}"/>
          </ac:spMkLst>
        </pc:spChg>
        <pc:spChg chg="del">
          <ac:chgData name="Christophe LAPORTE" userId="2539ba92e95003a1" providerId="LiveId" clId="{C04ABCB6-2E98-4CF5-B803-D658ADD3A54A}" dt="2022-11-05T16:29:33.012" v="471" actId="478"/>
          <ac:spMkLst>
            <pc:docMk/>
            <pc:sldMk cId="712558778" sldId="275"/>
            <ac:spMk id="19" creationId="{FDD97258-796F-1942-B7C8-E28E60E9CFD5}"/>
          </ac:spMkLst>
        </pc:spChg>
        <pc:spChg chg="del">
          <ac:chgData name="Christophe LAPORTE" userId="2539ba92e95003a1" providerId="LiveId" clId="{C04ABCB6-2E98-4CF5-B803-D658ADD3A54A}" dt="2022-11-05T16:29:35.253" v="473" actId="478"/>
          <ac:spMkLst>
            <pc:docMk/>
            <pc:sldMk cId="712558778" sldId="275"/>
            <ac:spMk id="20" creationId="{EE69176B-9F43-DB47-8817-9776F0CA4846}"/>
          </ac:spMkLst>
        </pc:spChg>
        <pc:spChg chg="add mod">
          <ac:chgData name="Christophe LAPORTE" userId="2539ba92e95003a1" providerId="LiveId" clId="{C04ABCB6-2E98-4CF5-B803-D658ADD3A54A}" dt="2022-11-05T16:29:44.809" v="475"/>
          <ac:spMkLst>
            <pc:docMk/>
            <pc:sldMk cId="712558778" sldId="275"/>
            <ac:spMk id="21" creationId="{3E9995F4-806D-FC34-8E94-AB36B427B3C7}"/>
          </ac:spMkLst>
        </pc:spChg>
        <pc:spChg chg="add mod">
          <ac:chgData name="Christophe LAPORTE" userId="2539ba92e95003a1" providerId="LiveId" clId="{C04ABCB6-2E98-4CF5-B803-D658ADD3A54A}" dt="2022-11-05T16:29:44.809" v="475"/>
          <ac:spMkLst>
            <pc:docMk/>
            <pc:sldMk cId="712558778" sldId="275"/>
            <ac:spMk id="22" creationId="{05E67F10-56E0-54DC-D964-241404E98630}"/>
          </ac:spMkLst>
        </pc:spChg>
        <pc:spChg chg="add mod">
          <ac:chgData name="Christophe LAPORTE" userId="2539ba92e95003a1" providerId="LiveId" clId="{C04ABCB6-2E98-4CF5-B803-D658ADD3A54A}" dt="2022-11-05T16:29:44.809" v="475"/>
          <ac:spMkLst>
            <pc:docMk/>
            <pc:sldMk cId="712558778" sldId="275"/>
            <ac:spMk id="23" creationId="{B5966086-E48A-5E24-0F5A-2811E79DF02A}"/>
          </ac:spMkLst>
        </pc:spChg>
        <pc:picChg chg="add mod">
          <ac:chgData name="Christophe LAPORTE" userId="2539ba92e95003a1" providerId="LiveId" clId="{C04ABCB6-2E98-4CF5-B803-D658ADD3A54A}" dt="2022-11-05T16:28:54.130" v="464" actId="1076"/>
          <ac:picMkLst>
            <pc:docMk/>
            <pc:sldMk cId="712558778" sldId="275"/>
            <ac:picMk id="3" creationId="{AAA3D6FC-4BB4-6C31-7CF6-3D10FB3FF95A}"/>
          </ac:picMkLst>
        </pc:picChg>
        <pc:picChg chg="del">
          <ac:chgData name="Christophe LAPORTE" userId="2539ba92e95003a1" providerId="LiveId" clId="{C04ABCB6-2E98-4CF5-B803-D658ADD3A54A}" dt="2022-11-05T16:28:30.900" v="459" actId="478"/>
          <ac:picMkLst>
            <pc:docMk/>
            <pc:sldMk cId="712558778" sldId="275"/>
            <ac:picMk id="11" creationId="{AFC97F1D-59F8-1E46-96D3-6A2AC3A0322B}"/>
          </ac:picMkLst>
        </pc:picChg>
      </pc:sldChg>
      <pc:sldChg chg="del">
        <pc:chgData name="Christophe LAPORTE" userId="2539ba92e95003a1" providerId="LiveId" clId="{C04ABCB6-2E98-4CF5-B803-D658ADD3A54A}" dt="2022-11-05T16:27:47.885" v="455" actId="47"/>
        <pc:sldMkLst>
          <pc:docMk/>
          <pc:sldMk cId="538527977" sldId="276"/>
        </pc:sldMkLst>
      </pc:sldChg>
      <pc:sldChg chg="del">
        <pc:chgData name="Christophe LAPORTE" userId="2539ba92e95003a1" providerId="LiveId" clId="{C04ABCB6-2E98-4CF5-B803-D658ADD3A54A}" dt="2022-11-05T16:30:28.034" v="491" actId="47"/>
        <pc:sldMkLst>
          <pc:docMk/>
          <pc:sldMk cId="1287543539" sldId="277"/>
        </pc:sldMkLst>
      </pc:sldChg>
      <pc:sldChg chg="del">
        <pc:chgData name="Christophe LAPORTE" userId="2539ba92e95003a1" providerId="LiveId" clId="{C04ABCB6-2E98-4CF5-B803-D658ADD3A54A}" dt="2022-11-05T16:30:14.279" v="486" actId="47"/>
        <pc:sldMkLst>
          <pc:docMk/>
          <pc:sldMk cId="2399188173" sldId="278"/>
        </pc:sldMkLst>
      </pc:sldChg>
      <pc:sldChg chg="del">
        <pc:chgData name="Christophe LAPORTE" userId="2539ba92e95003a1" providerId="LiveId" clId="{C04ABCB6-2E98-4CF5-B803-D658ADD3A54A}" dt="2022-11-05T16:30:31.511" v="493" actId="47"/>
        <pc:sldMkLst>
          <pc:docMk/>
          <pc:sldMk cId="2478808909" sldId="281"/>
        </pc:sldMkLst>
      </pc:sldChg>
      <pc:sldChg chg="del">
        <pc:chgData name="Christophe LAPORTE" userId="2539ba92e95003a1" providerId="LiveId" clId="{C04ABCB6-2E98-4CF5-B803-D658ADD3A54A}" dt="2022-11-05T16:30:28.751" v="492" actId="47"/>
        <pc:sldMkLst>
          <pc:docMk/>
          <pc:sldMk cId="145506890" sldId="282"/>
        </pc:sldMkLst>
      </pc:sldChg>
      <pc:sldChg chg="del">
        <pc:chgData name="Christophe LAPORTE" userId="2539ba92e95003a1" providerId="LiveId" clId="{C04ABCB6-2E98-4CF5-B803-D658ADD3A54A}" dt="2022-11-05T16:30:18.648" v="487" actId="47"/>
        <pc:sldMkLst>
          <pc:docMk/>
          <pc:sldMk cId="1655790324" sldId="283"/>
        </pc:sldMkLst>
      </pc:sldChg>
      <pc:sldChg chg="del">
        <pc:chgData name="Christophe LAPORTE" userId="2539ba92e95003a1" providerId="LiveId" clId="{C04ABCB6-2E98-4CF5-B803-D658ADD3A54A}" dt="2022-11-05T16:30:26.642" v="490" actId="47"/>
        <pc:sldMkLst>
          <pc:docMk/>
          <pc:sldMk cId="1424230498" sldId="284"/>
        </pc:sldMkLst>
      </pc:sldChg>
      <pc:sldChg chg="del">
        <pc:chgData name="Christophe LAPORTE" userId="2539ba92e95003a1" providerId="LiveId" clId="{C04ABCB6-2E98-4CF5-B803-D658ADD3A54A}" dt="2022-11-05T16:30:25.055" v="488" actId="47"/>
        <pc:sldMkLst>
          <pc:docMk/>
          <pc:sldMk cId="3112437311" sldId="285"/>
        </pc:sldMkLst>
      </pc:sldChg>
      <pc:sldChg chg="del">
        <pc:chgData name="Christophe LAPORTE" userId="2539ba92e95003a1" providerId="LiveId" clId="{C04ABCB6-2E98-4CF5-B803-D658ADD3A54A}" dt="2022-11-05T16:30:25.886" v="489" actId="47"/>
        <pc:sldMkLst>
          <pc:docMk/>
          <pc:sldMk cId="1946803324" sldId="286"/>
        </pc:sldMkLst>
      </pc:sldChg>
      <pc:sldChg chg="del">
        <pc:chgData name="Christophe LAPORTE" userId="2539ba92e95003a1" providerId="LiveId" clId="{C04ABCB6-2E98-4CF5-B803-D658ADD3A54A}" dt="2022-11-05T16:27:39.463" v="451" actId="47"/>
        <pc:sldMkLst>
          <pc:docMk/>
          <pc:sldMk cId="534713999" sldId="290"/>
        </pc:sldMkLst>
      </pc:sldChg>
      <pc:sldChg chg="ord">
        <pc:chgData name="Christophe LAPORTE" userId="2539ba92e95003a1" providerId="LiveId" clId="{C04ABCB6-2E98-4CF5-B803-D658ADD3A54A}" dt="2022-11-05T16:22:50.490" v="292"/>
        <pc:sldMkLst>
          <pc:docMk/>
          <pc:sldMk cId="3810910407" sldId="294"/>
        </pc:sldMkLst>
      </pc:sldChg>
      <pc:sldChg chg="modSp mod">
        <pc:chgData name="Christophe LAPORTE" userId="2539ba92e95003a1" providerId="LiveId" clId="{C04ABCB6-2E98-4CF5-B803-D658ADD3A54A}" dt="2022-11-05T16:27:26.626" v="450" actId="6549"/>
        <pc:sldMkLst>
          <pc:docMk/>
          <pc:sldMk cId="4118828104" sldId="295"/>
        </pc:sldMkLst>
        <pc:spChg chg="mod">
          <ac:chgData name="Christophe LAPORTE" userId="2539ba92e95003a1" providerId="LiveId" clId="{C04ABCB6-2E98-4CF5-B803-D658ADD3A54A}" dt="2022-11-05T16:23:20.313" v="350" actId="20577"/>
          <ac:spMkLst>
            <pc:docMk/>
            <pc:sldMk cId="4118828104" sldId="295"/>
            <ac:spMk id="2" creationId="{C527CB60-74E3-A041-9CE7-D7B61CA72CDF}"/>
          </ac:spMkLst>
        </pc:spChg>
        <pc:spChg chg="mod">
          <ac:chgData name="Christophe LAPORTE" userId="2539ba92e95003a1" providerId="LiveId" clId="{C04ABCB6-2E98-4CF5-B803-D658ADD3A54A}" dt="2022-11-05T16:23:40.249" v="380" actId="20577"/>
          <ac:spMkLst>
            <pc:docMk/>
            <pc:sldMk cId="4118828104" sldId="295"/>
            <ac:spMk id="3" creationId="{3E3577B2-A7E4-824A-BCB3-D6B6A82E4FB4}"/>
          </ac:spMkLst>
        </pc:spChg>
        <pc:spChg chg="mod">
          <ac:chgData name="Christophe LAPORTE" userId="2539ba92e95003a1" providerId="LiveId" clId="{C04ABCB6-2E98-4CF5-B803-D658ADD3A54A}" dt="2022-11-05T16:24:23.194" v="403" actId="20577"/>
          <ac:spMkLst>
            <pc:docMk/>
            <pc:sldMk cId="4118828104" sldId="295"/>
            <ac:spMk id="4" creationId="{698DBFA4-A612-6C4E-AC3D-4A3DCC486986}"/>
          </ac:spMkLst>
        </pc:spChg>
        <pc:spChg chg="mod">
          <ac:chgData name="Christophe LAPORTE" userId="2539ba92e95003a1" providerId="LiveId" clId="{C04ABCB6-2E98-4CF5-B803-D658ADD3A54A}" dt="2022-11-05T16:27:26.626" v="450" actId="6549"/>
          <ac:spMkLst>
            <pc:docMk/>
            <pc:sldMk cId="4118828104" sldId="295"/>
            <ac:spMk id="5" creationId="{859F4520-1F9F-D847-A48D-918A451A7D3A}"/>
          </ac:spMkLst>
        </pc:spChg>
        <pc:spChg chg="mod">
          <ac:chgData name="Christophe LAPORTE" userId="2539ba92e95003a1" providerId="LiveId" clId="{C04ABCB6-2E98-4CF5-B803-D658ADD3A54A}" dt="2022-11-05T16:27:23.242" v="449" actId="6549"/>
          <ac:spMkLst>
            <pc:docMk/>
            <pc:sldMk cId="4118828104" sldId="295"/>
            <ac:spMk id="6" creationId="{DEB714C9-C8B4-8940-8654-D6B116ED315E}"/>
          </ac:spMkLst>
        </pc:spChg>
      </pc:sldChg>
      <pc:sldChg chg="addSp modSp mod ord modClrScheme chgLayout">
        <pc:chgData name="Christophe LAPORTE" userId="2539ba92e95003a1" providerId="LiveId" clId="{C04ABCB6-2E98-4CF5-B803-D658ADD3A54A}" dt="2022-11-05T16:32:14.272" v="507"/>
        <pc:sldMkLst>
          <pc:docMk/>
          <pc:sldMk cId="1467620460" sldId="301"/>
        </pc:sldMkLst>
        <pc:spChg chg="mod ord">
          <ac:chgData name="Christophe LAPORTE" userId="2539ba92e95003a1" providerId="LiveId" clId="{C04ABCB6-2E98-4CF5-B803-D658ADD3A54A}" dt="2022-11-05T16:32:14.272" v="507"/>
          <ac:spMkLst>
            <pc:docMk/>
            <pc:sldMk cId="1467620460" sldId="301"/>
            <ac:spMk id="2" creationId="{D330143A-1293-2048-AA93-6E3812A3634E}"/>
          </ac:spMkLst>
        </pc:spChg>
        <pc:spChg chg="add mod ord">
          <ac:chgData name="Christophe LAPORTE" userId="2539ba92e95003a1" providerId="LiveId" clId="{C04ABCB6-2E98-4CF5-B803-D658ADD3A54A}" dt="2022-11-05T16:32:02.706" v="506" actId="15"/>
          <ac:spMkLst>
            <pc:docMk/>
            <pc:sldMk cId="1467620460" sldId="301"/>
            <ac:spMk id="3" creationId="{4E96755F-9241-C377-D50B-CC7EFB863166}"/>
          </ac:spMkLst>
        </pc:spChg>
      </pc:sldChg>
      <pc:sldChg chg="del">
        <pc:chgData name="Christophe LAPORTE" userId="2539ba92e95003a1" providerId="LiveId" clId="{C04ABCB6-2E98-4CF5-B803-D658ADD3A54A}" dt="2022-11-05T16:27:40.473" v="452" actId="47"/>
        <pc:sldMkLst>
          <pc:docMk/>
          <pc:sldMk cId="3072696862" sldId="302"/>
        </pc:sldMkLst>
      </pc:sldChg>
      <pc:sldChg chg="addSp delSp modSp mod">
        <pc:chgData name="Christophe LAPORTE" userId="2539ba92e95003a1" providerId="LiveId" clId="{C04ABCB6-2E98-4CF5-B803-D658ADD3A54A}" dt="2022-11-05T16:22:15.966" v="290"/>
        <pc:sldMkLst>
          <pc:docMk/>
          <pc:sldMk cId="886874176" sldId="303"/>
        </pc:sldMkLst>
        <pc:spChg chg="mod">
          <ac:chgData name="Christophe LAPORTE" userId="2539ba92e95003a1" providerId="LiveId" clId="{C04ABCB6-2E98-4CF5-B803-D658ADD3A54A}" dt="2022-11-05T16:11:55.368" v="91" actId="20577"/>
          <ac:spMkLst>
            <pc:docMk/>
            <pc:sldMk cId="886874176" sldId="303"/>
            <ac:spMk id="2" creationId="{AEADCC9B-D507-6445-8B25-52BE472023F6}"/>
          </ac:spMkLst>
        </pc:spChg>
        <pc:spChg chg="mod">
          <ac:chgData name="Christophe LAPORTE" userId="2539ba92e95003a1" providerId="LiveId" clId="{C04ABCB6-2E98-4CF5-B803-D658ADD3A54A}" dt="2022-11-05T16:12:08.177" v="108" actId="20577"/>
          <ac:spMkLst>
            <pc:docMk/>
            <pc:sldMk cId="886874176" sldId="303"/>
            <ac:spMk id="3" creationId="{7F99F984-5EE3-D946-985F-107BD24A32D9}"/>
          </ac:spMkLst>
        </pc:spChg>
        <pc:spChg chg="mod">
          <ac:chgData name="Christophe LAPORTE" userId="2539ba92e95003a1" providerId="LiveId" clId="{C04ABCB6-2E98-4CF5-B803-D658ADD3A54A}" dt="2022-11-05T16:12:17.466" v="127" actId="20577"/>
          <ac:spMkLst>
            <pc:docMk/>
            <pc:sldMk cId="886874176" sldId="303"/>
            <ac:spMk id="5" creationId="{9F42CBC0-B7F5-7640-B95A-C8228AED1A05}"/>
          </ac:spMkLst>
        </pc:spChg>
        <pc:spChg chg="mod">
          <ac:chgData name="Christophe LAPORTE" userId="2539ba92e95003a1" providerId="LiveId" clId="{C04ABCB6-2E98-4CF5-B803-D658ADD3A54A}" dt="2022-11-05T16:21:54.537" v="289" actId="20577"/>
          <ac:spMkLst>
            <pc:docMk/>
            <pc:sldMk cId="886874176" sldId="303"/>
            <ac:spMk id="6" creationId="{33635C4D-5EAB-354D-9225-BC04B576C009}"/>
          </ac:spMkLst>
        </pc:spChg>
        <pc:spChg chg="mod">
          <ac:chgData name="Christophe LAPORTE" userId="2539ba92e95003a1" providerId="LiveId" clId="{C04ABCB6-2E98-4CF5-B803-D658ADD3A54A}" dt="2022-11-05T16:22:15.966" v="290"/>
          <ac:spMkLst>
            <pc:docMk/>
            <pc:sldMk cId="886874176" sldId="303"/>
            <ac:spMk id="7" creationId="{81F9E485-670C-8F44-8C45-B464164BEA42}"/>
          </ac:spMkLst>
        </pc:spChg>
        <pc:spChg chg="mod">
          <ac:chgData name="Christophe LAPORTE" userId="2539ba92e95003a1" providerId="LiveId" clId="{C04ABCB6-2E98-4CF5-B803-D658ADD3A54A}" dt="2022-11-05T16:12:12.024" v="118" actId="20577"/>
          <ac:spMkLst>
            <pc:docMk/>
            <pc:sldMk cId="886874176" sldId="303"/>
            <ac:spMk id="8" creationId="{4177444F-EC04-6443-BB89-E14460A223D8}"/>
          </ac:spMkLst>
        </pc:spChg>
        <pc:spChg chg="add del mod">
          <ac:chgData name="Christophe LAPORTE" userId="2539ba92e95003a1" providerId="LiveId" clId="{C04ABCB6-2E98-4CF5-B803-D658ADD3A54A}" dt="2022-11-05T16:18:43.410" v="175" actId="478"/>
          <ac:spMkLst>
            <pc:docMk/>
            <pc:sldMk cId="886874176" sldId="303"/>
            <ac:spMk id="9" creationId="{74CA3755-8BC8-1B55-15A5-7B7962C3640C}"/>
          </ac:spMkLst>
        </pc:spChg>
        <pc:spChg chg="mod">
          <ac:chgData name="Christophe LAPORTE" userId="2539ba92e95003a1" providerId="LiveId" clId="{C04ABCB6-2E98-4CF5-B803-D658ADD3A54A}" dt="2022-11-05T16:12:00.176" v="98" actId="20577"/>
          <ac:spMkLst>
            <pc:docMk/>
            <pc:sldMk cId="886874176" sldId="303"/>
            <ac:spMk id="11" creationId="{72C2EFE8-9608-7346-9A4F-49484BC20A93}"/>
          </ac:spMkLst>
        </pc:spChg>
        <pc:spChg chg="add del mod">
          <ac:chgData name="Christophe LAPORTE" userId="2539ba92e95003a1" providerId="LiveId" clId="{C04ABCB6-2E98-4CF5-B803-D658ADD3A54A}" dt="2022-11-05T16:18:57.593" v="183" actId="478"/>
          <ac:spMkLst>
            <pc:docMk/>
            <pc:sldMk cId="886874176" sldId="303"/>
            <ac:spMk id="17" creationId="{4101EFD7-1FF8-02FE-B770-8BFFAF9F1CC4}"/>
          </ac:spMkLst>
        </pc:spChg>
        <pc:spChg chg="mod">
          <ac:chgData name="Christophe LAPORTE" userId="2539ba92e95003a1" providerId="LiveId" clId="{C04ABCB6-2E98-4CF5-B803-D658ADD3A54A}" dt="2022-11-05T16:21:26.034" v="268" actId="20577"/>
          <ac:spMkLst>
            <pc:docMk/>
            <pc:sldMk cId="886874176" sldId="303"/>
            <ac:spMk id="18" creationId="{2AB2DBF1-DB5F-D242-B438-4B5B729AADB4}"/>
          </ac:spMkLst>
        </pc:spChg>
        <pc:picChg chg="add del mod">
          <ac:chgData name="Christophe LAPORTE" userId="2539ba92e95003a1" providerId="LiveId" clId="{C04ABCB6-2E98-4CF5-B803-D658ADD3A54A}" dt="2022-11-05T16:18:53.306" v="182" actId="478"/>
          <ac:picMkLst>
            <pc:docMk/>
            <pc:sldMk cId="886874176" sldId="303"/>
            <ac:picMk id="13" creationId="{F204E9F5-6050-4C42-ADC3-B865CB842845}"/>
          </ac:picMkLst>
        </pc:picChg>
        <pc:picChg chg="add del mod">
          <ac:chgData name="Christophe LAPORTE" userId="2539ba92e95003a1" providerId="LiveId" clId="{C04ABCB6-2E98-4CF5-B803-D658ADD3A54A}" dt="2022-11-05T16:15:27.488" v="135" actId="478"/>
          <ac:picMkLst>
            <pc:docMk/>
            <pc:sldMk cId="886874176" sldId="303"/>
            <ac:picMk id="1026" creationId="{3807F8D6-157B-46FE-49F6-5AF6DF68C3E5}"/>
          </ac:picMkLst>
        </pc:picChg>
        <pc:picChg chg="add mod">
          <ac:chgData name="Christophe LAPORTE" userId="2539ba92e95003a1" providerId="LiveId" clId="{C04ABCB6-2E98-4CF5-B803-D658ADD3A54A}" dt="2022-11-05T16:19:03.013" v="184" actId="1076"/>
          <ac:picMkLst>
            <pc:docMk/>
            <pc:sldMk cId="886874176" sldId="303"/>
            <ac:picMk id="1028" creationId="{C03B6CB5-262D-9AF9-8CB1-8176AF44F1BF}"/>
          </ac:picMkLst>
        </pc:picChg>
      </pc:sldChg>
      <pc:sldChg chg="add">
        <pc:chgData name="Christophe LAPORTE" userId="2539ba92e95003a1" providerId="LiveId" clId="{C04ABCB6-2E98-4CF5-B803-D658ADD3A54A}" dt="2022-11-05T16:30:41.729" v="496" actId="2890"/>
        <pc:sldMkLst>
          <pc:docMk/>
          <pc:sldMk cId="233246615" sldId="304"/>
        </pc:sldMkLst>
      </pc:sldChg>
      <pc:sldChg chg="add del">
        <pc:chgData name="Christophe LAPORTE" userId="2539ba92e95003a1" providerId="LiveId" clId="{C04ABCB6-2E98-4CF5-B803-D658ADD3A54A}" dt="2022-11-05T16:28:18.215" v="457"/>
        <pc:sldMkLst>
          <pc:docMk/>
          <pc:sldMk cId="1306862142" sldId="304"/>
        </pc:sldMkLst>
      </pc:sldChg>
      <pc:sldChg chg="modSp new mod">
        <pc:chgData name="Christophe LAPORTE" userId="2539ba92e95003a1" providerId="LiveId" clId="{C04ABCB6-2E98-4CF5-B803-D658ADD3A54A}" dt="2022-11-05T16:33:06.402" v="520" actId="20577"/>
        <pc:sldMkLst>
          <pc:docMk/>
          <pc:sldMk cId="957030106" sldId="305"/>
        </pc:sldMkLst>
        <pc:spChg chg="mod">
          <ac:chgData name="Christophe LAPORTE" userId="2539ba92e95003a1" providerId="LiveId" clId="{C04ABCB6-2E98-4CF5-B803-D658ADD3A54A}" dt="2022-11-05T16:33:06.402" v="520" actId="20577"/>
          <ac:spMkLst>
            <pc:docMk/>
            <pc:sldMk cId="957030106" sldId="305"/>
            <ac:spMk id="2" creationId="{B8E000C7-3698-63E6-C459-743B507048C8}"/>
          </ac:spMkLst>
        </pc:spChg>
        <pc:spChg chg="mod">
          <ac:chgData name="Christophe LAPORTE" userId="2539ba92e95003a1" providerId="LiveId" clId="{C04ABCB6-2E98-4CF5-B803-D658ADD3A54A}" dt="2022-11-05T16:32:46.512" v="515"/>
          <ac:spMkLst>
            <pc:docMk/>
            <pc:sldMk cId="957030106" sldId="305"/>
            <ac:spMk id="3" creationId="{3B54B495-0A20-E682-54DE-201959B9F2C9}"/>
          </ac:spMkLst>
        </pc:spChg>
      </pc:sldChg>
      <pc:sldChg chg="addSp delSp modSp new mod">
        <pc:chgData name="Christophe LAPORTE" userId="2539ba92e95003a1" providerId="LiveId" clId="{C04ABCB6-2E98-4CF5-B803-D658ADD3A54A}" dt="2022-11-05T16:34:08.069" v="535" actId="12100"/>
        <pc:sldMkLst>
          <pc:docMk/>
          <pc:sldMk cId="2007106583" sldId="306"/>
        </pc:sldMkLst>
        <pc:spChg chg="del mod">
          <ac:chgData name="Christophe LAPORTE" userId="2539ba92e95003a1" providerId="LiveId" clId="{C04ABCB6-2E98-4CF5-B803-D658ADD3A54A}" dt="2022-11-05T16:33:46.172" v="525" actId="478"/>
          <ac:spMkLst>
            <pc:docMk/>
            <pc:sldMk cId="2007106583" sldId="306"/>
            <ac:spMk id="2" creationId="{E255EFB6-46CB-4DD7-049E-2F1440AA9880}"/>
          </ac:spMkLst>
        </pc:spChg>
        <pc:spChg chg="mod">
          <ac:chgData name="Christophe LAPORTE" userId="2539ba92e95003a1" providerId="LiveId" clId="{C04ABCB6-2E98-4CF5-B803-D658ADD3A54A}" dt="2022-11-05T16:33:18.624" v="521"/>
          <ac:spMkLst>
            <pc:docMk/>
            <pc:sldMk cId="2007106583" sldId="306"/>
            <ac:spMk id="3" creationId="{A4D13C69-E230-4A2B-6608-597BD37507CC}"/>
          </ac:spMkLst>
        </pc:spChg>
        <pc:graphicFrameChg chg="add mod">
          <ac:chgData name="Christophe LAPORTE" userId="2539ba92e95003a1" providerId="LiveId" clId="{C04ABCB6-2E98-4CF5-B803-D658ADD3A54A}" dt="2022-11-05T16:34:08.069" v="535" actId="12100"/>
          <ac:graphicFrameMkLst>
            <pc:docMk/>
            <pc:sldMk cId="2007106583" sldId="306"/>
            <ac:graphicFrameMk id="4" creationId="{7455B92F-AB29-852A-BCC2-F5B2BC98F9D2}"/>
          </ac:graphicFrameMkLst>
        </pc:graphicFrameChg>
      </pc:sldChg>
      <pc:sldChg chg="addSp delSp modSp new mod">
        <pc:chgData name="Christophe LAPORTE" userId="2539ba92e95003a1" providerId="LiveId" clId="{C04ABCB6-2E98-4CF5-B803-D658ADD3A54A}" dt="2022-11-05T16:34:56.337" v="588" actId="1037"/>
        <pc:sldMkLst>
          <pc:docMk/>
          <pc:sldMk cId="3405026985" sldId="307"/>
        </pc:sldMkLst>
        <pc:spChg chg="del">
          <ac:chgData name="Christophe LAPORTE" userId="2539ba92e95003a1" providerId="LiveId" clId="{C04ABCB6-2E98-4CF5-B803-D658ADD3A54A}" dt="2022-11-05T16:34:29.709" v="537" actId="478"/>
          <ac:spMkLst>
            <pc:docMk/>
            <pc:sldMk cId="3405026985" sldId="307"/>
            <ac:spMk id="2" creationId="{A436FB2F-9B6C-7982-CF7E-DB14E59AD121}"/>
          </ac:spMkLst>
        </pc:spChg>
        <pc:spChg chg="mod">
          <ac:chgData name="Christophe LAPORTE" userId="2539ba92e95003a1" providerId="LiveId" clId="{C04ABCB6-2E98-4CF5-B803-D658ADD3A54A}" dt="2022-11-05T16:34:36.968" v="538"/>
          <ac:spMkLst>
            <pc:docMk/>
            <pc:sldMk cId="3405026985" sldId="307"/>
            <ac:spMk id="3" creationId="{F3E63CBF-4A14-59A4-A948-4C757E04C40D}"/>
          </ac:spMkLst>
        </pc:spChg>
        <pc:graphicFrameChg chg="add mod modGraphic">
          <ac:chgData name="Christophe LAPORTE" userId="2539ba92e95003a1" providerId="LiveId" clId="{C04ABCB6-2E98-4CF5-B803-D658ADD3A54A}" dt="2022-11-05T16:34:56.337" v="588" actId="1037"/>
          <ac:graphicFrameMkLst>
            <pc:docMk/>
            <pc:sldMk cId="3405026985" sldId="307"/>
            <ac:graphicFrameMk id="4" creationId="{F9871D7C-95BF-53C3-7010-7A9349537CA0}"/>
          </ac:graphicFrameMkLst>
        </pc:graphicFrameChg>
      </pc:sldChg>
      <pc:sldChg chg="modSp new mod">
        <pc:chgData name="Christophe LAPORTE" userId="2539ba92e95003a1" providerId="LiveId" clId="{C04ABCB6-2E98-4CF5-B803-D658ADD3A54A}" dt="2022-11-05T16:36:40.851" v="602" actId="20577"/>
        <pc:sldMkLst>
          <pc:docMk/>
          <pc:sldMk cId="2519229752" sldId="308"/>
        </pc:sldMkLst>
        <pc:spChg chg="mod">
          <ac:chgData name="Christophe LAPORTE" userId="2539ba92e95003a1" providerId="LiveId" clId="{C04ABCB6-2E98-4CF5-B803-D658ADD3A54A}" dt="2022-11-05T16:36:40.851" v="602" actId="20577"/>
          <ac:spMkLst>
            <pc:docMk/>
            <pc:sldMk cId="2519229752" sldId="308"/>
            <ac:spMk id="2" creationId="{5FCBC2B0-7BE8-0403-D567-9FDB907FBEAE}"/>
          </ac:spMkLst>
        </pc:spChg>
        <pc:spChg chg="mod">
          <ac:chgData name="Christophe LAPORTE" userId="2539ba92e95003a1" providerId="LiveId" clId="{C04ABCB6-2E98-4CF5-B803-D658ADD3A54A}" dt="2022-11-05T16:35:48.033" v="589"/>
          <ac:spMkLst>
            <pc:docMk/>
            <pc:sldMk cId="2519229752" sldId="308"/>
            <ac:spMk id="3" creationId="{CA8FEE3E-65BA-4CDB-A211-42D45678960E}"/>
          </ac:spMkLst>
        </pc:spChg>
      </pc:sldChg>
      <pc:sldChg chg="addSp delSp modSp new mod">
        <pc:chgData name="Christophe LAPORTE" userId="2539ba92e95003a1" providerId="LiveId" clId="{C04ABCB6-2E98-4CF5-B803-D658ADD3A54A}" dt="2022-11-05T16:43:28.071" v="631" actId="14100"/>
        <pc:sldMkLst>
          <pc:docMk/>
          <pc:sldMk cId="741848374" sldId="309"/>
        </pc:sldMkLst>
        <pc:spChg chg="del">
          <ac:chgData name="Christophe LAPORTE" userId="2539ba92e95003a1" providerId="LiveId" clId="{C04ABCB6-2E98-4CF5-B803-D658ADD3A54A}" dt="2022-11-05T16:37:03.650" v="603" actId="478"/>
          <ac:spMkLst>
            <pc:docMk/>
            <pc:sldMk cId="741848374" sldId="309"/>
            <ac:spMk id="2" creationId="{931AF7D1-FAEA-7C61-FFCE-C44DDFA76A9C}"/>
          </ac:spMkLst>
        </pc:spChg>
        <pc:spChg chg="mod">
          <ac:chgData name="Christophe LAPORTE" userId="2539ba92e95003a1" providerId="LiveId" clId="{C04ABCB6-2E98-4CF5-B803-D658ADD3A54A}" dt="2022-11-05T16:36:00.440" v="590"/>
          <ac:spMkLst>
            <pc:docMk/>
            <pc:sldMk cId="741848374" sldId="309"/>
            <ac:spMk id="3" creationId="{49931F37-7A77-365A-F471-BB9B48BB936D}"/>
          </ac:spMkLst>
        </pc:spChg>
        <pc:spChg chg="add del mod">
          <ac:chgData name="Christophe LAPORTE" userId="2539ba92e95003a1" providerId="LiveId" clId="{C04ABCB6-2E98-4CF5-B803-D658ADD3A54A}" dt="2022-11-05T16:37:13.522" v="607"/>
          <ac:spMkLst>
            <pc:docMk/>
            <pc:sldMk cId="741848374" sldId="309"/>
            <ac:spMk id="4" creationId="{B7BCA9F0-57CB-BE63-F50F-A0DECB3F1D77}"/>
          </ac:spMkLst>
        </pc:spChg>
        <pc:spChg chg="add del mod">
          <ac:chgData name="Christophe LAPORTE" userId="2539ba92e95003a1" providerId="LiveId" clId="{C04ABCB6-2E98-4CF5-B803-D658ADD3A54A}" dt="2022-11-05T16:37:13.522" v="607"/>
          <ac:spMkLst>
            <pc:docMk/>
            <pc:sldMk cId="741848374" sldId="309"/>
            <ac:spMk id="5" creationId="{E2F86C54-D6A3-E932-0E3B-D1C3D69CD53E}"/>
          </ac:spMkLst>
        </pc:spChg>
        <pc:spChg chg="add del mod">
          <ac:chgData name="Christophe LAPORTE" userId="2539ba92e95003a1" providerId="LiveId" clId="{C04ABCB6-2E98-4CF5-B803-D658ADD3A54A}" dt="2022-11-05T16:37:13.522" v="607"/>
          <ac:spMkLst>
            <pc:docMk/>
            <pc:sldMk cId="741848374" sldId="309"/>
            <ac:spMk id="6" creationId="{42DB2F07-2C1A-C90A-0BD3-6E194CAF25DC}"/>
          </ac:spMkLst>
        </pc:spChg>
        <pc:spChg chg="add del mod">
          <ac:chgData name="Christophe LAPORTE" userId="2539ba92e95003a1" providerId="LiveId" clId="{C04ABCB6-2E98-4CF5-B803-D658ADD3A54A}" dt="2022-11-05T16:37:13.522" v="607"/>
          <ac:spMkLst>
            <pc:docMk/>
            <pc:sldMk cId="741848374" sldId="309"/>
            <ac:spMk id="8" creationId="{989FC5CF-F1A1-9775-627F-684C6F377B05}"/>
          </ac:spMkLst>
        </pc:spChg>
        <pc:spChg chg="add del mod">
          <ac:chgData name="Christophe LAPORTE" userId="2539ba92e95003a1" providerId="LiveId" clId="{C04ABCB6-2E98-4CF5-B803-D658ADD3A54A}" dt="2022-11-05T16:37:13.522" v="607"/>
          <ac:spMkLst>
            <pc:docMk/>
            <pc:sldMk cId="741848374" sldId="309"/>
            <ac:spMk id="9" creationId="{09B61516-7867-99EA-7992-D333A6FFEEF9}"/>
          </ac:spMkLst>
        </pc:spChg>
        <pc:spChg chg="add del mod">
          <ac:chgData name="Christophe LAPORTE" userId="2539ba92e95003a1" providerId="LiveId" clId="{C04ABCB6-2E98-4CF5-B803-D658ADD3A54A}" dt="2022-11-05T16:37:19.042" v="609"/>
          <ac:spMkLst>
            <pc:docMk/>
            <pc:sldMk cId="741848374" sldId="309"/>
            <ac:spMk id="12" creationId="{65A462DB-28F0-9A38-2227-406A71DDC8B5}"/>
          </ac:spMkLst>
        </pc:spChg>
        <pc:spChg chg="add del mod">
          <ac:chgData name="Christophe LAPORTE" userId="2539ba92e95003a1" providerId="LiveId" clId="{C04ABCB6-2E98-4CF5-B803-D658ADD3A54A}" dt="2022-11-05T16:37:19.042" v="609"/>
          <ac:spMkLst>
            <pc:docMk/>
            <pc:sldMk cId="741848374" sldId="309"/>
            <ac:spMk id="13" creationId="{6CEC3E61-8125-C932-57AF-45C40F3AE60C}"/>
          </ac:spMkLst>
        </pc:spChg>
        <pc:spChg chg="add del mod">
          <ac:chgData name="Christophe LAPORTE" userId="2539ba92e95003a1" providerId="LiveId" clId="{C04ABCB6-2E98-4CF5-B803-D658ADD3A54A}" dt="2022-11-05T16:37:19.042" v="609"/>
          <ac:spMkLst>
            <pc:docMk/>
            <pc:sldMk cId="741848374" sldId="309"/>
            <ac:spMk id="14" creationId="{DF50154E-D242-1C5C-E40B-DEF6EE074F8C}"/>
          </ac:spMkLst>
        </pc:spChg>
        <pc:spChg chg="add del mod">
          <ac:chgData name="Christophe LAPORTE" userId="2539ba92e95003a1" providerId="LiveId" clId="{C04ABCB6-2E98-4CF5-B803-D658ADD3A54A}" dt="2022-11-05T16:37:19.042" v="609"/>
          <ac:spMkLst>
            <pc:docMk/>
            <pc:sldMk cId="741848374" sldId="309"/>
            <ac:spMk id="16" creationId="{9F51D14C-8383-8E13-DB98-96D9C34CD880}"/>
          </ac:spMkLst>
        </pc:spChg>
        <pc:spChg chg="add del mod">
          <ac:chgData name="Christophe LAPORTE" userId="2539ba92e95003a1" providerId="LiveId" clId="{C04ABCB6-2E98-4CF5-B803-D658ADD3A54A}" dt="2022-11-05T16:37:19.042" v="609"/>
          <ac:spMkLst>
            <pc:docMk/>
            <pc:sldMk cId="741848374" sldId="309"/>
            <ac:spMk id="17" creationId="{E0809F9D-C462-DCEC-EF3F-56047533BBCB}"/>
          </ac:spMkLst>
        </pc:spChg>
        <pc:spChg chg="add mod">
          <ac:chgData name="Christophe LAPORTE" userId="2539ba92e95003a1" providerId="LiveId" clId="{C04ABCB6-2E98-4CF5-B803-D658ADD3A54A}" dt="2022-11-05T16:37:32.290" v="610"/>
          <ac:spMkLst>
            <pc:docMk/>
            <pc:sldMk cId="741848374" sldId="309"/>
            <ac:spMk id="20" creationId="{45DDAEB0-C721-EA5F-1799-1AFB7FCD2149}"/>
          </ac:spMkLst>
        </pc:spChg>
        <pc:spChg chg="add mod">
          <ac:chgData name="Christophe LAPORTE" userId="2539ba92e95003a1" providerId="LiveId" clId="{C04ABCB6-2E98-4CF5-B803-D658ADD3A54A}" dt="2022-11-05T16:38:16.787" v="612" actId="1076"/>
          <ac:spMkLst>
            <pc:docMk/>
            <pc:sldMk cId="741848374" sldId="309"/>
            <ac:spMk id="21" creationId="{847C3937-F1C0-D1B9-D9E6-9CA46A383F34}"/>
          </ac:spMkLst>
        </pc:spChg>
        <pc:spChg chg="add mod">
          <ac:chgData name="Christophe LAPORTE" userId="2539ba92e95003a1" providerId="LiveId" clId="{C04ABCB6-2E98-4CF5-B803-D658ADD3A54A}" dt="2022-11-05T16:37:32.290" v="610"/>
          <ac:spMkLst>
            <pc:docMk/>
            <pc:sldMk cId="741848374" sldId="309"/>
            <ac:spMk id="22" creationId="{72B846F5-BF79-A385-5838-1EEA5DB16C09}"/>
          </ac:spMkLst>
        </pc:spChg>
        <pc:spChg chg="add mod">
          <ac:chgData name="Christophe LAPORTE" userId="2539ba92e95003a1" providerId="LiveId" clId="{C04ABCB6-2E98-4CF5-B803-D658ADD3A54A}" dt="2022-11-05T16:37:32.290" v="610"/>
          <ac:spMkLst>
            <pc:docMk/>
            <pc:sldMk cId="741848374" sldId="309"/>
            <ac:spMk id="23" creationId="{930FE8BE-44D9-CA4E-DD3F-FBBEB191AA23}"/>
          </ac:spMkLst>
        </pc:spChg>
        <pc:spChg chg="add mod">
          <ac:chgData name="Christophe LAPORTE" userId="2539ba92e95003a1" providerId="LiveId" clId="{C04ABCB6-2E98-4CF5-B803-D658ADD3A54A}" dt="2022-11-05T16:37:32.290" v="610"/>
          <ac:spMkLst>
            <pc:docMk/>
            <pc:sldMk cId="741848374" sldId="309"/>
            <ac:spMk id="24" creationId="{8BD0F896-BA54-9BE4-7407-41CA93D59D8A}"/>
          </ac:spMkLst>
        </pc:spChg>
        <pc:spChg chg="add mod">
          <ac:chgData name="Christophe LAPORTE" userId="2539ba92e95003a1" providerId="LiveId" clId="{C04ABCB6-2E98-4CF5-B803-D658ADD3A54A}" dt="2022-11-05T16:42:36.675" v="627" actId="20577"/>
          <ac:spMkLst>
            <pc:docMk/>
            <pc:sldMk cId="741848374" sldId="309"/>
            <ac:spMk id="26" creationId="{98B68BA3-ADBB-EEC6-4A37-DD547874BCDB}"/>
          </ac:spMkLst>
        </pc:spChg>
        <pc:spChg chg="add mod">
          <ac:chgData name="Christophe LAPORTE" userId="2539ba92e95003a1" providerId="LiveId" clId="{C04ABCB6-2E98-4CF5-B803-D658ADD3A54A}" dt="2022-11-05T16:43:02.234" v="629" actId="20577"/>
          <ac:spMkLst>
            <pc:docMk/>
            <pc:sldMk cId="741848374" sldId="309"/>
            <ac:spMk id="27" creationId="{3934DD52-80AD-D79C-84C6-EEF61D2FE172}"/>
          </ac:spMkLst>
        </pc:spChg>
        <pc:graphicFrameChg chg="add del mod">
          <ac:chgData name="Christophe LAPORTE" userId="2539ba92e95003a1" providerId="LiveId" clId="{C04ABCB6-2E98-4CF5-B803-D658ADD3A54A}" dt="2022-11-05T16:37:13.522" v="607"/>
          <ac:graphicFrameMkLst>
            <pc:docMk/>
            <pc:sldMk cId="741848374" sldId="309"/>
            <ac:graphicFrameMk id="7" creationId="{FC3C1017-FC5A-4D8D-A6B7-1BF2B309C993}"/>
          </ac:graphicFrameMkLst>
        </pc:graphicFrameChg>
        <pc:graphicFrameChg chg="add del mod">
          <ac:chgData name="Christophe LAPORTE" userId="2539ba92e95003a1" providerId="LiveId" clId="{C04ABCB6-2E98-4CF5-B803-D658ADD3A54A}" dt="2022-11-05T16:37:19.042" v="609"/>
          <ac:graphicFrameMkLst>
            <pc:docMk/>
            <pc:sldMk cId="741848374" sldId="309"/>
            <ac:graphicFrameMk id="15" creationId="{D4515388-BF2C-A2D4-84CB-D1EE76FB4EB0}"/>
          </ac:graphicFrameMkLst>
        </pc:graphicFrameChg>
        <pc:graphicFrameChg chg="add mod">
          <ac:chgData name="Christophe LAPORTE" userId="2539ba92e95003a1" providerId="LiveId" clId="{C04ABCB6-2E98-4CF5-B803-D658ADD3A54A}" dt="2022-11-05T16:37:32.290" v="610"/>
          <ac:graphicFrameMkLst>
            <pc:docMk/>
            <pc:sldMk cId="741848374" sldId="309"/>
            <ac:graphicFrameMk id="25" creationId="{303F6DA7-3C09-72C0-D675-2BCE11B7F087}"/>
          </ac:graphicFrameMkLst>
        </pc:graphicFrameChg>
        <pc:graphicFrameChg chg="add mod">
          <ac:chgData name="Christophe LAPORTE" userId="2539ba92e95003a1" providerId="LiveId" clId="{C04ABCB6-2E98-4CF5-B803-D658ADD3A54A}" dt="2022-11-05T16:43:28.071" v="631" actId="14100"/>
          <ac:graphicFrameMkLst>
            <pc:docMk/>
            <pc:sldMk cId="741848374" sldId="309"/>
            <ac:graphicFrameMk id="30" creationId="{771FE4E1-7871-71D1-46FB-CCAC7CF1F5E6}"/>
          </ac:graphicFrameMkLst>
        </pc:graphicFrameChg>
        <pc:picChg chg="add del mod">
          <ac:chgData name="Christophe LAPORTE" userId="2539ba92e95003a1" providerId="LiveId" clId="{C04ABCB6-2E98-4CF5-B803-D658ADD3A54A}" dt="2022-11-05T16:37:13.522" v="607"/>
          <ac:picMkLst>
            <pc:docMk/>
            <pc:sldMk cId="741848374" sldId="309"/>
            <ac:picMk id="10" creationId="{6F35C1A0-D64E-DA91-B64B-EABE909682E9}"/>
          </ac:picMkLst>
        </pc:picChg>
        <pc:picChg chg="add del mod">
          <ac:chgData name="Christophe LAPORTE" userId="2539ba92e95003a1" providerId="LiveId" clId="{C04ABCB6-2E98-4CF5-B803-D658ADD3A54A}" dt="2022-11-05T16:37:13.522" v="607"/>
          <ac:picMkLst>
            <pc:docMk/>
            <pc:sldMk cId="741848374" sldId="309"/>
            <ac:picMk id="11" creationId="{F73F48EC-079A-ED64-2356-A25147E12653}"/>
          </ac:picMkLst>
        </pc:picChg>
        <pc:picChg chg="add del mod">
          <ac:chgData name="Christophe LAPORTE" userId="2539ba92e95003a1" providerId="LiveId" clId="{C04ABCB6-2E98-4CF5-B803-D658ADD3A54A}" dt="2022-11-05T16:37:19.042" v="609"/>
          <ac:picMkLst>
            <pc:docMk/>
            <pc:sldMk cId="741848374" sldId="309"/>
            <ac:picMk id="18" creationId="{432F4CCB-5FB2-A018-DF52-AEBD60998BA2}"/>
          </ac:picMkLst>
        </pc:picChg>
        <pc:picChg chg="add del mod">
          <ac:chgData name="Christophe LAPORTE" userId="2539ba92e95003a1" providerId="LiveId" clId="{C04ABCB6-2E98-4CF5-B803-D658ADD3A54A}" dt="2022-11-05T16:37:19.042" v="609"/>
          <ac:picMkLst>
            <pc:docMk/>
            <pc:sldMk cId="741848374" sldId="309"/>
            <ac:picMk id="19" creationId="{C7D7EA4C-132E-6BB3-4F44-E42F9EBBD304}"/>
          </ac:picMkLst>
        </pc:picChg>
        <pc:picChg chg="add mod">
          <ac:chgData name="Christophe LAPORTE" userId="2539ba92e95003a1" providerId="LiveId" clId="{C04ABCB6-2E98-4CF5-B803-D658ADD3A54A}" dt="2022-11-05T16:37:32.290" v="610"/>
          <ac:picMkLst>
            <pc:docMk/>
            <pc:sldMk cId="741848374" sldId="309"/>
            <ac:picMk id="28" creationId="{D61456D6-3B9B-6CC9-9CFF-860020AAB6EC}"/>
          </ac:picMkLst>
        </pc:picChg>
        <pc:picChg chg="add mod">
          <ac:chgData name="Christophe LAPORTE" userId="2539ba92e95003a1" providerId="LiveId" clId="{C04ABCB6-2E98-4CF5-B803-D658ADD3A54A}" dt="2022-11-05T16:37:32.290" v="610"/>
          <ac:picMkLst>
            <pc:docMk/>
            <pc:sldMk cId="741848374" sldId="309"/>
            <ac:picMk id="29" creationId="{B9F21369-3D07-ECF1-78CB-3F97686F6E48}"/>
          </ac:picMkLst>
        </pc:picChg>
      </pc:sldChg>
      <pc:sldChg chg="modSp add mod">
        <pc:chgData name="Christophe LAPORTE" userId="2539ba92e95003a1" providerId="LiveId" clId="{C04ABCB6-2E98-4CF5-B803-D658ADD3A54A}" dt="2022-11-05T16:44:54.205" v="654" actId="790"/>
        <pc:sldMkLst>
          <pc:docMk/>
          <pc:sldMk cId="1381379301" sldId="310"/>
        </pc:sldMkLst>
        <pc:spChg chg="mod">
          <ac:chgData name="Christophe LAPORTE" userId="2539ba92e95003a1" providerId="LiveId" clId="{C04ABCB6-2E98-4CF5-B803-D658ADD3A54A}" dt="2022-11-05T16:44:54.205" v="654" actId="790"/>
          <ac:spMkLst>
            <pc:docMk/>
            <pc:sldMk cId="1381379301" sldId="310"/>
            <ac:spMk id="2" creationId="{931AF7D1-FAEA-7C61-FFCE-C44DDFA76A9C}"/>
          </ac:spMkLst>
        </pc:spChg>
        <pc:spChg chg="mod">
          <ac:chgData name="Christophe LAPORTE" userId="2539ba92e95003a1" providerId="LiveId" clId="{C04ABCB6-2E98-4CF5-B803-D658ADD3A54A}" dt="2022-11-05T16:44:28.701" v="646" actId="14100"/>
          <ac:spMkLst>
            <pc:docMk/>
            <pc:sldMk cId="1381379301" sldId="310"/>
            <ac:spMk id="3" creationId="{49931F37-7A77-365A-F471-BB9B48BB936D}"/>
          </ac:spMkLst>
        </pc:spChg>
      </pc:sldChg>
      <pc:sldChg chg="addSp delSp modSp add mod">
        <pc:chgData name="Christophe LAPORTE" userId="2539ba92e95003a1" providerId="LiveId" clId="{C04ABCB6-2E98-4CF5-B803-D658ADD3A54A}" dt="2022-11-05T16:47:29.750" v="706" actId="1076"/>
        <pc:sldMkLst>
          <pc:docMk/>
          <pc:sldMk cId="934260708" sldId="311"/>
        </pc:sldMkLst>
        <pc:spChg chg="del mod">
          <ac:chgData name="Christophe LAPORTE" userId="2539ba92e95003a1" providerId="LiveId" clId="{C04ABCB6-2E98-4CF5-B803-D658ADD3A54A}" dt="2022-11-05T16:46:20.914" v="694" actId="478"/>
          <ac:spMkLst>
            <pc:docMk/>
            <pc:sldMk cId="934260708" sldId="311"/>
            <ac:spMk id="2" creationId="{931AF7D1-FAEA-7C61-FFCE-C44DDFA76A9C}"/>
          </ac:spMkLst>
        </pc:spChg>
        <pc:spChg chg="mod">
          <ac:chgData name="Christophe LAPORTE" userId="2539ba92e95003a1" providerId="LiveId" clId="{C04ABCB6-2E98-4CF5-B803-D658ADD3A54A}" dt="2022-11-05T16:46:17.827" v="693" actId="1076"/>
          <ac:spMkLst>
            <pc:docMk/>
            <pc:sldMk cId="934260708" sldId="311"/>
            <ac:spMk id="3" creationId="{49931F37-7A77-365A-F471-BB9B48BB936D}"/>
          </ac:spMkLst>
        </pc:spChg>
        <pc:spChg chg="add mod">
          <ac:chgData name="Christophe LAPORTE" userId="2539ba92e95003a1" providerId="LiveId" clId="{C04ABCB6-2E98-4CF5-B803-D658ADD3A54A}" dt="2022-11-05T16:47:21.785" v="705" actId="14100"/>
          <ac:spMkLst>
            <pc:docMk/>
            <pc:sldMk cId="934260708" sldId="311"/>
            <ac:spMk id="4" creationId="{A20611D5-8597-D75F-2238-ECD6EC31EEE6}"/>
          </ac:spMkLst>
        </pc:spChg>
        <pc:spChg chg="add mod">
          <ac:chgData name="Christophe LAPORTE" userId="2539ba92e95003a1" providerId="LiveId" clId="{C04ABCB6-2E98-4CF5-B803-D658ADD3A54A}" dt="2022-11-05T16:47:29.750" v="706" actId="1076"/>
          <ac:spMkLst>
            <pc:docMk/>
            <pc:sldMk cId="934260708" sldId="311"/>
            <ac:spMk id="5" creationId="{67AC5B97-C562-F1C9-964B-6ADAC9F2C8D5}"/>
          </ac:spMkLst>
        </pc:spChg>
        <pc:picChg chg="add mod">
          <ac:chgData name="Christophe LAPORTE" userId="2539ba92e95003a1" providerId="LiveId" clId="{C04ABCB6-2E98-4CF5-B803-D658ADD3A54A}" dt="2022-11-05T16:47:00.935" v="702" actId="1076"/>
          <ac:picMkLst>
            <pc:docMk/>
            <pc:sldMk cId="934260708" sldId="311"/>
            <ac:picMk id="6" creationId="{77E77F77-EA86-800F-7853-C62F615377DC}"/>
          </ac:picMkLst>
        </pc:picChg>
        <pc:picChg chg="add mod">
          <ac:chgData name="Christophe LAPORTE" userId="2539ba92e95003a1" providerId="LiveId" clId="{C04ABCB6-2E98-4CF5-B803-D658ADD3A54A}" dt="2022-11-05T16:47:00.935" v="702" actId="1076"/>
          <ac:picMkLst>
            <pc:docMk/>
            <pc:sldMk cId="934260708" sldId="311"/>
            <ac:picMk id="7" creationId="{7B7E0E65-28A1-BF81-9398-D88E244E8BF7}"/>
          </ac:picMkLst>
        </pc:picChg>
      </pc:sldChg>
      <pc:sldChg chg="addSp delSp modSp add mod modAnim">
        <pc:chgData name="Christophe LAPORTE" userId="2539ba92e95003a1" providerId="LiveId" clId="{C04ABCB6-2E98-4CF5-B803-D658ADD3A54A}" dt="2022-11-05T16:44:18.069" v="641"/>
        <pc:sldMkLst>
          <pc:docMk/>
          <pc:sldMk cId="2419101537" sldId="312"/>
        </pc:sldMkLst>
        <pc:spChg chg="add mod">
          <ac:chgData name="Christophe LAPORTE" userId="2539ba92e95003a1" providerId="LiveId" clId="{C04ABCB6-2E98-4CF5-B803-D658ADD3A54A}" dt="2022-11-05T16:41:12.517" v="625" actId="14100"/>
          <ac:spMkLst>
            <pc:docMk/>
            <pc:sldMk cId="2419101537" sldId="312"/>
            <ac:spMk id="2" creationId="{97FDC691-4ED6-8B78-9CD5-1D8BFC5500A4}"/>
          </ac:spMkLst>
        </pc:spChg>
        <pc:spChg chg="mod">
          <ac:chgData name="Christophe LAPORTE" userId="2539ba92e95003a1" providerId="LiveId" clId="{C04ABCB6-2E98-4CF5-B803-D658ADD3A54A}" dt="2022-11-05T16:44:18.069" v="641"/>
          <ac:spMkLst>
            <pc:docMk/>
            <pc:sldMk cId="2419101537" sldId="312"/>
            <ac:spMk id="3" creationId="{49931F37-7A77-365A-F471-BB9B48BB936D}"/>
          </ac:spMkLst>
        </pc:spChg>
        <pc:spChg chg="add mod">
          <ac:chgData name="Christophe LAPORTE" userId="2539ba92e95003a1" providerId="LiveId" clId="{C04ABCB6-2E98-4CF5-B803-D658ADD3A54A}" dt="2022-11-05T16:39:47.251" v="616"/>
          <ac:spMkLst>
            <pc:docMk/>
            <pc:sldMk cId="2419101537" sldId="312"/>
            <ac:spMk id="4" creationId="{80F16C7D-F45A-6224-C50E-443295B20DCA}"/>
          </ac:spMkLst>
        </pc:spChg>
        <pc:spChg chg="mod">
          <ac:chgData name="Christophe LAPORTE" userId="2539ba92e95003a1" providerId="LiveId" clId="{C04ABCB6-2E98-4CF5-B803-D658ADD3A54A}" dt="2022-11-05T16:39:47.251" v="616"/>
          <ac:spMkLst>
            <pc:docMk/>
            <pc:sldMk cId="2419101537" sldId="312"/>
            <ac:spMk id="7" creationId="{0CCB408E-4D2B-F013-AE08-7FF7CD00F3BA}"/>
          </ac:spMkLst>
        </pc:spChg>
        <pc:spChg chg="del">
          <ac:chgData name="Christophe LAPORTE" userId="2539ba92e95003a1" providerId="LiveId" clId="{C04ABCB6-2E98-4CF5-B803-D658ADD3A54A}" dt="2022-11-05T16:41:17.802" v="626" actId="478"/>
          <ac:spMkLst>
            <pc:docMk/>
            <pc:sldMk cId="2419101537" sldId="312"/>
            <ac:spMk id="21" creationId="{847C3937-F1C0-D1B9-D9E6-9CA46A383F34}"/>
          </ac:spMkLst>
        </pc:spChg>
        <pc:grpChg chg="add mod">
          <ac:chgData name="Christophe LAPORTE" userId="2539ba92e95003a1" providerId="LiveId" clId="{C04ABCB6-2E98-4CF5-B803-D658ADD3A54A}" dt="2022-11-05T16:39:47.251" v="616"/>
          <ac:grpSpMkLst>
            <pc:docMk/>
            <pc:sldMk cId="2419101537" sldId="312"/>
            <ac:grpSpMk id="5" creationId="{426754C9-D1AC-BBF8-C18E-453E27711010}"/>
          </ac:grpSpMkLst>
        </pc:grpChg>
        <pc:graphicFrameChg chg="mod">
          <ac:chgData name="Christophe LAPORTE" userId="2539ba92e95003a1" providerId="LiveId" clId="{C04ABCB6-2E98-4CF5-B803-D658ADD3A54A}" dt="2022-11-05T16:41:06.878" v="624" actId="207"/>
          <ac:graphicFrameMkLst>
            <pc:docMk/>
            <pc:sldMk cId="2419101537" sldId="312"/>
            <ac:graphicFrameMk id="30" creationId="{771FE4E1-7871-71D1-46FB-CCAC7CF1F5E6}"/>
          </ac:graphicFrameMkLst>
        </pc:graphicFrameChg>
        <pc:picChg chg="mod">
          <ac:chgData name="Christophe LAPORTE" userId="2539ba92e95003a1" providerId="LiveId" clId="{C04ABCB6-2E98-4CF5-B803-D658ADD3A54A}" dt="2022-11-05T16:39:47.251" v="616"/>
          <ac:picMkLst>
            <pc:docMk/>
            <pc:sldMk cId="2419101537" sldId="312"/>
            <ac:picMk id="6" creationId="{6931B1E4-7D0C-2D98-BB7D-C80A08DA0728}"/>
          </ac:picMkLst>
        </pc:picChg>
        <pc:picChg chg="del">
          <ac:chgData name="Christophe LAPORTE" userId="2539ba92e95003a1" providerId="LiveId" clId="{C04ABCB6-2E98-4CF5-B803-D658ADD3A54A}" dt="2022-11-05T16:39:34.050" v="614" actId="478"/>
          <ac:picMkLst>
            <pc:docMk/>
            <pc:sldMk cId="2419101537" sldId="312"/>
            <ac:picMk id="28" creationId="{D61456D6-3B9B-6CC9-9CFF-860020AAB6EC}"/>
          </ac:picMkLst>
        </pc:picChg>
        <pc:picChg chg="del">
          <ac:chgData name="Christophe LAPORTE" userId="2539ba92e95003a1" providerId="LiveId" clId="{C04ABCB6-2E98-4CF5-B803-D658ADD3A54A}" dt="2022-11-05T16:39:34.682" v="615" actId="478"/>
          <ac:picMkLst>
            <pc:docMk/>
            <pc:sldMk cId="2419101537" sldId="312"/>
            <ac:picMk id="29" creationId="{B9F21369-3D07-ECF1-78CB-3F97686F6E48}"/>
          </ac:picMkLst>
        </pc:picChg>
      </pc:sldChg>
      <pc:sldChg chg="modSp new mod">
        <pc:chgData name="Christophe LAPORTE" userId="2539ba92e95003a1" providerId="LiveId" clId="{C04ABCB6-2E98-4CF5-B803-D658ADD3A54A}" dt="2022-11-05T16:48:57.897" v="745" actId="1076"/>
        <pc:sldMkLst>
          <pc:docMk/>
          <pc:sldMk cId="1701182687" sldId="313"/>
        </pc:sldMkLst>
        <pc:spChg chg="mod">
          <ac:chgData name="Christophe LAPORTE" userId="2539ba92e95003a1" providerId="LiveId" clId="{C04ABCB6-2E98-4CF5-B803-D658ADD3A54A}" dt="2022-11-05T16:48:57.897" v="745" actId="1076"/>
          <ac:spMkLst>
            <pc:docMk/>
            <pc:sldMk cId="1701182687" sldId="313"/>
            <ac:spMk id="2" creationId="{63A44CAB-BD02-0125-5349-4FE3275F74FA}"/>
          </ac:spMkLst>
        </pc:spChg>
        <pc:spChg chg="mod">
          <ac:chgData name="Christophe LAPORTE" userId="2539ba92e95003a1" providerId="LiveId" clId="{C04ABCB6-2E98-4CF5-B803-D658ADD3A54A}" dt="2022-11-05T16:48:37.154" v="737" actId="20577"/>
          <ac:spMkLst>
            <pc:docMk/>
            <pc:sldMk cId="1701182687" sldId="313"/>
            <ac:spMk id="3" creationId="{89A7CB51-FA50-2EA4-A2BC-8FAE9889F202}"/>
          </ac:spMkLst>
        </pc:spChg>
      </pc:sldChg>
      <pc:sldChg chg="new">
        <pc:chgData name="Christophe LAPORTE" userId="2539ba92e95003a1" providerId="LiveId" clId="{C04ABCB6-2E98-4CF5-B803-D658ADD3A54A}" dt="2022-11-05T16:47:38.035" v="708" actId="680"/>
        <pc:sldMkLst>
          <pc:docMk/>
          <pc:sldMk cId="558360216" sldId="314"/>
        </pc:sldMkLst>
      </pc:sldChg>
      <pc:sldChg chg="new">
        <pc:chgData name="Christophe LAPORTE" userId="2539ba92e95003a1" providerId="LiveId" clId="{C04ABCB6-2E98-4CF5-B803-D658ADD3A54A}" dt="2022-11-05T16:47:38.258" v="709" actId="680"/>
        <pc:sldMkLst>
          <pc:docMk/>
          <pc:sldMk cId="596694963" sldId="315"/>
        </pc:sldMkLst>
      </pc:sldChg>
      <pc:sldChg chg="new">
        <pc:chgData name="Christophe LAPORTE" userId="2539ba92e95003a1" providerId="LiveId" clId="{C04ABCB6-2E98-4CF5-B803-D658ADD3A54A}" dt="2022-11-05T16:47:38.410" v="710" actId="680"/>
        <pc:sldMkLst>
          <pc:docMk/>
          <pc:sldMk cId="1872208561" sldId="316"/>
        </pc:sldMkLst>
      </pc:sldChg>
      <pc:sldChg chg="addSp modSp new mod ord">
        <pc:chgData name="Christophe LAPORTE" userId="2539ba92e95003a1" providerId="LiveId" clId="{C04ABCB6-2E98-4CF5-B803-D658ADD3A54A}" dt="2022-11-05T16:48:26.397" v="725" actId="1076"/>
        <pc:sldMkLst>
          <pc:docMk/>
          <pc:sldMk cId="653532058" sldId="317"/>
        </pc:sldMkLst>
        <pc:spChg chg="mod">
          <ac:chgData name="Christophe LAPORTE" userId="2539ba92e95003a1" providerId="LiveId" clId="{C04ABCB6-2E98-4CF5-B803-D658ADD3A54A}" dt="2022-11-05T16:48:17.867" v="723" actId="15"/>
          <ac:spMkLst>
            <pc:docMk/>
            <pc:sldMk cId="653532058" sldId="317"/>
            <ac:spMk id="2" creationId="{BEB8C235-DAB1-640A-C223-11143F0C1419}"/>
          </ac:spMkLst>
        </pc:spChg>
        <pc:spChg chg="mod">
          <ac:chgData name="Christophe LAPORTE" userId="2539ba92e95003a1" providerId="LiveId" clId="{C04ABCB6-2E98-4CF5-B803-D658ADD3A54A}" dt="2022-11-05T16:47:48.272" v="712"/>
          <ac:spMkLst>
            <pc:docMk/>
            <pc:sldMk cId="653532058" sldId="317"/>
            <ac:spMk id="3" creationId="{AA7AE516-AA42-75E6-10BA-871134F2D806}"/>
          </ac:spMkLst>
        </pc:spChg>
        <pc:picChg chg="add mod">
          <ac:chgData name="Christophe LAPORTE" userId="2539ba92e95003a1" providerId="LiveId" clId="{C04ABCB6-2E98-4CF5-B803-D658ADD3A54A}" dt="2022-11-05T16:48:26.397" v="725" actId="1076"/>
          <ac:picMkLst>
            <pc:docMk/>
            <pc:sldMk cId="653532058" sldId="317"/>
            <ac:picMk id="4" creationId="{7D1FA406-9B4D-5B8B-B44C-E59A83DFBA11}"/>
          </ac:picMkLst>
        </pc:picChg>
      </pc:sldChg>
      <pc:sldChg chg="modSp add del mod modClrScheme chgLayout">
        <pc:chgData name="Christophe LAPORTE" userId="2539ba92e95003a1" providerId="LiveId" clId="{C04ABCB6-2E98-4CF5-B803-D658ADD3A54A}" dt="2022-11-05T16:32:21.672" v="508" actId="47"/>
        <pc:sldMkLst>
          <pc:docMk/>
          <pc:sldMk cId="4039791748" sldId="2076137117"/>
        </pc:sldMkLst>
        <pc:spChg chg="mod ord">
          <ac:chgData name="Christophe LAPORTE" userId="2539ba92e95003a1" providerId="LiveId" clId="{C04ABCB6-2E98-4CF5-B803-D658ADD3A54A}" dt="2022-11-05T16:31:10.236" v="500" actId="700"/>
          <ac:spMkLst>
            <pc:docMk/>
            <pc:sldMk cId="4039791748" sldId="2076137117"/>
            <ac:spMk id="2" creationId="{D43FE48D-42A6-DFA4-C0BE-B51608A95EF0}"/>
          </ac:spMkLst>
        </pc:spChg>
        <pc:spChg chg="mod ord">
          <ac:chgData name="Christophe LAPORTE" userId="2539ba92e95003a1" providerId="LiveId" clId="{C04ABCB6-2E98-4CF5-B803-D658ADD3A54A}" dt="2022-11-05T16:31:10.236" v="500" actId="700"/>
          <ac:spMkLst>
            <pc:docMk/>
            <pc:sldMk cId="4039791748" sldId="2076137117"/>
            <ac:spMk id="3" creationId="{AEC27C1B-FB01-A200-9034-A7B15F72FA4B}"/>
          </ac:spMkLst>
        </pc:spChg>
      </pc:sldChg>
    </pc:docChg>
  </pc:docChgLst>
  <pc:docChgLst>
    <pc:chgData name="Christophe LAPORTE" userId="2539ba92e95003a1" providerId="LiveId" clId="{99EC495A-F4B5-4094-896A-85899E56EBDF}"/>
    <pc:docChg chg="undo redo custSel addSld delSld modSld delSection modSection">
      <pc:chgData name="Christophe LAPORTE" userId="2539ba92e95003a1" providerId="LiveId" clId="{99EC495A-F4B5-4094-896A-85899E56EBDF}" dt="2022-11-17T19:15:49.316" v="194" actId="2696"/>
      <pc:docMkLst>
        <pc:docMk/>
      </pc:docMkLst>
      <pc:sldChg chg="del">
        <pc:chgData name="Christophe LAPORTE" userId="2539ba92e95003a1" providerId="LiveId" clId="{99EC495A-F4B5-4094-896A-85899E56EBDF}" dt="2022-11-13T13:07:26.847" v="0" actId="47"/>
        <pc:sldMkLst>
          <pc:docMk/>
          <pc:sldMk cId="3897689681" sldId="260"/>
        </pc:sldMkLst>
      </pc:sldChg>
      <pc:sldChg chg="del">
        <pc:chgData name="Christophe LAPORTE" userId="2539ba92e95003a1" providerId="LiveId" clId="{99EC495A-F4B5-4094-896A-85899E56EBDF}" dt="2022-11-13T13:07:26.847" v="0" actId="47"/>
        <pc:sldMkLst>
          <pc:docMk/>
          <pc:sldMk cId="1496184394" sldId="263"/>
        </pc:sldMkLst>
      </pc:sldChg>
      <pc:sldChg chg="del">
        <pc:chgData name="Christophe LAPORTE" userId="2539ba92e95003a1" providerId="LiveId" clId="{99EC495A-F4B5-4094-896A-85899E56EBDF}" dt="2022-11-13T13:07:26.847" v="0" actId="47"/>
        <pc:sldMkLst>
          <pc:docMk/>
          <pc:sldMk cId="1045751195" sldId="264"/>
        </pc:sldMkLst>
      </pc:sldChg>
      <pc:sldChg chg="del">
        <pc:chgData name="Christophe LAPORTE" userId="2539ba92e95003a1" providerId="LiveId" clId="{99EC495A-F4B5-4094-896A-85899E56EBDF}" dt="2022-11-13T13:07:27.054" v="1" actId="47"/>
        <pc:sldMkLst>
          <pc:docMk/>
          <pc:sldMk cId="3906584359" sldId="270"/>
        </pc:sldMkLst>
      </pc:sldChg>
      <pc:sldChg chg="del">
        <pc:chgData name="Christophe LAPORTE" userId="2539ba92e95003a1" providerId="LiveId" clId="{99EC495A-F4B5-4094-896A-85899E56EBDF}" dt="2022-11-13T13:07:26.847" v="0" actId="47"/>
        <pc:sldMkLst>
          <pc:docMk/>
          <pc:sldMk cId="3526275016" sldId="273"/>
        </pc:sldMkLst>
      </pc:sldChg>
      <pc:sldChg chg="modSp mod">
        <pc:chgData name="Christophe LAPORTE" userId="2539ba92e95003a1" providerId="LiveId" clId="{99EC495A-F4B5-4094-896A-85899E56EBDF}" dt="2022-11-13T13:23:54.406" v="20" actId="255"/>
        <pc:sldMkLst>
          <pc:docMk/>
          <pc:sldMk cId="712558778" sldId="275"/>
        </pc:sldMkLst>
        <pc:spChg chg="mod">
          <ac:chgData name="Christophe LAPORTE" userId="2539ba92e95003a1" providerId="LiveId" clId="{99EC495A-F4B5-4094-896A-85899E56EBDF}" dt="2022-11-13T13:23:54.406" v="20" actId="255"/>
          <ac:spMkLst>
            <pc:docMk/>
            <pc:sldMk cId="712558778" sldId="275"/>
            <ac:spMk id="15" creationId="{0A8894AD-78E1-163C-9D24-1000A5B451CD}"/>
          </ac:spMkLst>
        </pc:spChg>
      </pc:sldChg>
      <pc:sldChg chg="del">
        <pc:chgData name="Christophe LAPORTE" userId="2539ba92e95003a1" providerId="LiveId" clId="{99EC495A-F4B5-4094-896A-85899E56EBDF}" dt="2022-11-13T13:07:26.847" v="0" actId="47"/>
        <pc:sldMkLst>
          <pc:docMk/>
          <pc:sldMk cId="2470336507" sldId="279"/>
        </pc:sldMkLst>
      </pc:sldChg>
      <pc:sldChg chg="del">
        <pc:chgData name="Christophe LAPORTE" userId="2539ba92e95003a1" providerId="LiveId" clId="{99EC495A-F4B5-4094-896A-85899E56EBDF}" dt="2022-11-13T13:07:26.847" v="0" actId="47"/>
        <pc:sldMkLst>
          <pc:docMk/>
          <pc:sldMk cId="2449428526" sldId="287"/>
        </pc:sldMkLst>
      </pc:sldChg>
      <pc:sldChg chg="del">
        <pc:chgData name="Christophe LAPORTE" userId="2539ba92e95003a1" providerId="LiveId" clId="{99EC495A-F4B5-4094-896A-85899E56EBDF}" dt="2022-11-13T13:07:26.847" v="0" actId="47"/>
        <pc:sldMkLst>
          <pc:docMk/>
          <pc:sldMk cId="2303657850" sldId="288"/>
        </pc:sldMkLst>
      </pc:sldChg>
      <pc:sldChg chg="del">
        <pc:chgData name="Christophe LAPORTE" userId="2539ba92e95003a1" providerId="LiveId" clId="{99EC495A-F4B5-4094-896A-85899E56EBDF}" dt="2022-11-13T13:07:26.847" v="0" actId="47"/>
        <pc:sldMkLst>
          <pc:docMk/>
          <pc:sldMk cId="552684467" sldId="289"/>
        </pc:sldMkLst>
      </pc:sldChg>
      <pc:sldChg chg="del">
        <pc:chgData name="Christophe LAPORTE" userId="2539ba92e95003a1" providerId="LiveId" clId="{99EC495A-F4B5-4094-896A-85899E56EBDF}" dt="2022-11-13T13:07:26.847" v="0" actId="47"/>
        <pc:sldMkLst>
          <pc:docMk/>
          <pc:sldMk cId="2515252864" sldId="291"/>
        </pc:sldMkLst>
      </pc:sldChg>
      <pc:sldChg chg="del">
        <pc:chgData name="Christophe LAPORTE" userId="2539ba92e95003a1" providerId="LiveId" clId="{99EC495A-F4B5-4094-896A-85899E56EBDF}" dt="2022-11-13T13:07:26.847" v="0" actId="47"/>
        <pc:sldMkLst>
          <pc:docMk/>
          <pc:sldMk cId="3990088323" sldId="296"/>
        </pc:sldMkLst>
      </pc:sldChg>
      <pc:sldChg chg="del">
        <pc:chgData name="Christophe LAPORTE" userId="2539ba92e95003a1" providerId="LiveId" clId="{99EC495A-F4B5-4094-896A-85899E56EBDF}" dt="2022-11-13T13:07:26.847" v="0" actId="47"/>
        <pc:sldMkLst>
          <pc:docMk/>
          <pc:sldMk cId="2948652391" sldId="297"/>
        </pc:sldMkLst>
      </pc:sldChg>
      <pc:sldChg chg="del">
        <pc:chgData name="Christophe LAPORTE" userId="2539ba92e95003a1" providerId="LiveId" clId="{99EC495A-F4B5-4094-896A-85899E56EBDF}" dt="2022-11-13T13:07:26.847" v="0" actId="47"/>
        <pc:sldMkLst>
          <pc:docMk/>
          <pc:sldMk cId="79016586" sldId="298"/>
        </pc:sldMkLst>
      </pc:sldChg>
      <pc:sldChg chg="del">
        <pc:chgData name="Christophe LAPORTE" userId="2539ba92e95003a1" providerId="LiveId" clId="{99EC495A-F4B5-4094-896A-85899E56EBDF}" dt="2022-11-13T13:07:26.847" v="0" actId="47"/>
        <pc:sldMkLst>
          <pc:docMk/>
          <pc:sldMk cId="3405550400" sldId="299"/>
        </pc:sldMkLst>
      </pc:sldChg>
      <pc:sldChg chg="modSp mod modAnim">
        <pc:chgData name="Christophe LAPORTE" userId="2539ba92e95003a1" providerId="LiveId" clId="{99EC495A-F4B5-4094-896A-85899E56EBDF}" dt="2022-11-17T00:00:27.365" v="127"/>
        <pc:sldMkLst>
          <pc:docMk/>
          <pc:sldMk cId="1467620460" sldId="301"/>
        </pc:sldMkLst>
        <pc:spChg chg="mod">
          <ac:chgData name="Christophe LAPORTE" userId="2539ba92e95003a1" providerId="LiveId" clId="{99EC495A-F4B5-4094-896A-85899E56EBDF}" dt="2022-11-16T16:20:58.209" v="38" actId="6549"/>
          <ac:spMkLst>
            <pc:docMk/>
            <pc:sldMk cId="1467620460" sldId="301"/>
            <ac:spMk id="3" creationId="{4E96755F-9241-C377-D50B-CC7EFB863166}"/>
          </ac:spMkLst>
        </pc:spChg>
      </pc:sldChg>
      <pc:sldChg chg="del">
        <pc:chgData name="Christophe LAPORTE" userId="2539ba92e95003a1" providerId="LiveId" clId="{99EC495A-F4B5-4094-896A-85899E56EBDF}" dt="2022-11-13T13:17:32.037" v="19" actId="47"/>
        <pc:sldMkLst>
          <pc:docMk/>
          <pc:sldMk cId="233246615" sldId="304"/>
        </pc:sldMkLst>
      </pc:sldChg>
      <pc:sldChg chg="modSp mod">
        <pc:chgData name="Christophe LAPORTE" userId="2539ba92e95003a1" providerId="LiveId" clId="{99EC495A-F4B5-4094-896A-85899E56EBDF}" dt="2022-11-17T00:06:03.399" v="167" actId="179"/>
        <pc:sldMkLst>
          <pc:docMk/>
          <pc:sldMk cId="2007106583" sldId="306"/>
        </pc:sldMkLst>
        <pc:graphicFrameChg chg="mod modGraphic">
          <ac:chgData name="Christophe LAPORTE" userId="2539ba92e95003a1" providerId="LiveId" clId="{99EC495A-F4B5-4094-896A-85899E56EBDF}" dt="2022-11-17T00:06:03.399" v="167" actId="179"/>
          <ac:graphicFrameMkLst>
            <pc:docMk/>
            <pc:sldMk cId="2007106583" sldId="306"/>
            <ac:graphicFrameMk id="4" creationId="{7455B92F-AB29-852A-BCC2-F5B2BC98F9D2}"/>
          </ac:graphicFrameMkLst>
        </pc:graphicFrameChg>
      </pc:sldChg>
      <pc:sldChg chg="del mod modShow">
        <pc:chgData name="Christophe LAPORTE" userId="2539ba92e95003a1" providerId="LiveId" clId="{99EC495A-F4B5-4094-896A-85899E56EBDF}" dt="2022-11-17T19:15:49.316" v="194" actId="2696"/>
        <pc:sldMkLst>
          <pc:docMk/>
          <pc:sldMk cId="3405026985" sldId="307"/>
        </pc:sldMkLst>
      </pc:sldChg>
      <pc:sldChg chg="modSp mod">
        <pc:chgData name="Christophe LAPORTE" userId="2539ba92e95003a1" providerId="LiveId" clId="{99EC495A-F4B5-4094-896A-85899E56EBDF}" dt="2022-11-16T16:27:45.555" v="50" actId="313"/>
        <pc:sldMkLst>
          <pc:docMk/>
          <pc:sldMk cId="2519229752" sldId="308"/>
        </pc:sldMkLst>
        <pc:spChg chg="mod">
          <ac:chgData name="Christophe LAPORTE" userId="2539ba92e95003a1" providerId="LiveId" clId="{99EC495A-F4B5-4094-896A-85899E56EBDF}" dt="2022-11-16T16:27:45.555" v="50" actId="313"/>
          <ac:spMkLst>
            <pc:docMk/>
            <pc:sldMk cId="2519229752" sldId="308"/>
            <ac:spMk id="2" creationId="{5FCBC2B0-7BE8-0403-D567-9FDB907FBEAE}"/>
          </ac:spMkLst>
        </pc:spChg>
      </pc:sldChg>
      <pc:sldChg chg="modAnim">
        <pc:chgData name="Christophe LAPORTE" userId="2539ba92e95003a1" providerId="LiveId" clId="{99EC495A-F4B5-4094-896A-85899E56EBDF}" dt="2022-11-16T22:55:14.374" v="119"/>
        <pc:sldMkLst>
          <pc:docMk/>
          <pc:sldMk cId="741848374" sldId="309"/>
        </pc:sldMkLst>
      </pc:sldChg>
      <pc:sldChg chg="modSp mod">
        <pc:chgData name="Christophe LAPORTE" userId="2539ba92e95003a1" providerId="LiveId" clId="{99EC495A-F4B5-4094-896A-85899E56EBDF}" dt="2022-11-16T17:50:55.451" v="87" actId="20577"/>
        <pc:sldMkLst>
          <pc:docMk/>
          <pc:sldMk cId="1381379301" sldId="310"/>
        </pc:sldMkLst>
        <pc:spChg chg="mod">
          <ac:chgData name="Christophe LAPORTE" userId="2539ba92e95003a1" providerId="LiveId" clId="{99EC495A-F4B5-4094-896A-85899E56EBDF}" dt="2022-11-16T17:50:55.451" v="87" actId="20577"/>
          <ac:spMkLst>
            <pc:docMk/>
            <pc:sldMk cId="1381379301" sldId="310"/>
            <ac:spMk id="2" creationId="{931AF7D1-FAEA-7C61-FFCE-C44DDFA76A9C}"/>
          </ac:spMkLst>
        </pc:spChg>
        <pc:spChg chg="mod">
          <ac:chgData name="Christophe LAPORTE" userId="2539ba92e95003a1" providerId="LiveId" clId="{99EC495A-F4B5-4094-896A-85899E56EBDF}" dt="2022-11-16T16:32:00.235" v="69" actId="6549"/>
          <ac:spMkLst>
            <pc:docMk/>
            <pc:sldMk cId="1381379301" sldId="310"/>
            <ac:spMk id="3" creationId="{49931F37-7A77-365A-F471-BB9B48BB936D}"/>
          </ac:spMkLst>
        </pc:spChg>
      </pc:sldChg>
      <pc:sldChg chg="addSp delSp modSp mod">
        <pc:chgData name="Christophe LAPORTE" userId="2539ba92e95003a1" providerId="LiveId" clId="{99EC495A-F4B5-4094-896A-85899E56EBDF}" dt="2022-11-16T18:24:54.686" v="107" actId="1076"/>
        <pc:sldMkLst>
          <pc:docMk/>
          <pc:sldMk cId="934260708" sldId="311"/>
        </pc:sldMkLst>
        <pc:spChg chg="mod">
          <ac:chgData name="Christophe LAPORTE" userId="2539ba92e95003a1" providerId="LiveId" clId="{99EC495A-F4B5-4094-896A-85899E56EBDF}" dt="2022-11-16T16:52:54.665" v="84"/>
          <ac:spMkLst>
            <pc:docMk/>
            <pc:sldMk cId="934260708" sldId="311"/>
            <ac:spMk id="4" creationId="{A20611D5-8597-D75F-2238-ECD6EC31EEE6}"/>
          </ac:spMkLst>
        </pc:spChg>
        <pc:picChg chg="del">
          <ac:chgData name="Christophe LAPORTE" userId="2539ba92e95003a1" providerId="LiveId" clId="{99EC495A-F4B5-4094-896A-85899E56EBDF}" dt="2022-11-16T18:21:34.119" v="88" actId="478"/>
          <ac:picMkLst>
            <pc:docMk/>
            <pc:sldMk cId="934260708" sldId="311"/>
            <ac:picMk id="6" creationId="{77E77F77-EA86-800F-7853-C62F615377DC}"/>
          </ac:picMkLst>
        </pc:picChg>
        <pc:picChg chg="del mod">
          <ac:chgData name="Christophe LAPORTE" userId="2539ba92e95003a1" providerId="LiveId" clId="{99EC495A-F4B5-4094-896A-85899E56EBDF}" dt="2022-11-16T18:24:36.911" v="103" actId="478"/>
          <ac:picMkLst>
            <pc:docMk/>
            <pc:sldMk cId="934260708" sldId="311"/>
            <ac:picMk id="7" creationId="{7B7E0E65-28A1-BF81-9398-D88E244E8BF7}"/>
          </ac:picMkLst>
        </pc:picChg>
        <pc:picChg chg="add mod">
          <ac:chgData name="Christophe LAPORTE" userId="2539ba92e95003a1" providerId="LiveId" clId="{99EC495A-F4B5-4094-896A-85899E56EBDF}" dt="2022-11-16T18:24:54.686" v="107" actId="1076"/>
          <ac:picMkLst>
            <pc:docMk/>
            <pc:sldMk cId="934260708" sldId="311"/>
            <ac:picMk id="8" creationId="{BB921B27-C3C7-5848-C12C-0315E3F79173}"/>
          </ac:picMkLst>
        </pc:picChg>
      </pc:sldChg>
      <pc:sldChg chg="modSp mod modAnim">
        <pc:chgData name="Christophe LAPORTE" userId="2539ba92e95003a1" providerId="LiveId" clId="{99EC495A-F4B5-4094-896A-85899E56EBDF}" dt="2022-11-17T00:18:41.370" v="193" actId="1035"/>
        <pc:sldMkLst>
          <pc:docMk/>
          <pc:sldMk cId="2419101537" sldId="312"/>
        </pc:sldMkLst>
        <pc:spChg chg="mod">
          <ac:chgData name="Christophe LAPORTE" userId="2539ba92e95003a1" providerId="LiveId" clId="{99EC495A-F4B5-4094-896A-85899E56EBDF}" dt="2022-11-16T22:57:24.636" v="126" actId="14100"/>
          <ac:spMkLst>
            <pc:docMk/>
            <pc:sldMk cId="2419101537" sldId="312"/>
            <ac:spMk id="2" creationId="{97FDC691-4ED6-8B78-9CD5-1D8BFC5500A4}"/>
          </ac:spMkLst>
        </pc:spChg>
        <pc:spChg chg="mod">
          <ac:chgData name="Christophe LAPORTE" userId="2539ba92e95003a1" providerId="LiveId" clId="{99EC495A-F4B5-4094-896A-85899E56EBDF}" dt="2022-11-13T13:09:41.872" v="11" actId="20577"/>
          <ac:spMkLst>
            <pc:docMk/>
            <pc:sldMk cId="2419101537" sldId="312"/>
            <ac:spMk id="4" creationId="{80F16C7D-F45A-6224-C50E-443295B20DCA}"/>
          </ac:spMkLst>
        </pc:spChg>
        <pc:spChg chg="mod">
          <ac:chgData name="Christophe LAPORTE" userId="2539ba92e95003a1" providerId="LiveId" clId="{99EC495A-F4B5-4094-896A-85899E56EBDF}" dt="2022-11-17T00:17:58.441" v="191" actId="1036"/>
          <ac:spMkLst>
            <pc:docMk/>
            <pc:sldMk cId="2419101537" sldId="312"/>
            <ac:spMk id="23" creationId="{930FE8BE-44D9-CA4E-DD3F-FBBEB191AA23}"/>
          </ac:spMkLst>
        </pc:spChg>
        <pc:spChg chg="mod">
          <ac:chgData name="Christophe LAPORTE" userId="2539ba92e95003a1" providerId="LiveId" clId="{99EC495A-F4B5-4094-896A-85899E56EBDF}" dt="2022-11-13T13:10:18.394" v="15" actId="20577"/>
          <ac:spMkLst>
            <pc:docMk/>
            <pc:sldMk cId="2419101537" sldId="312"/>
            <ac:spMk id="26" creationId="{98B68BA3-ADBB-EEC6-4A37-DD547874BCDB}"/>
          </ac:spMkLst>
        </pc:spChg>
        <pc:spChg chg="mod">
          <ac:chgData name="Christophe LAPORTE" userId="2539ba92e95003a1" providerId="LiveId" clId="{99EC495A-F4B5-4094-896A-85899E56EBDF}" dt="2022-11-13T13:10:05.718" v="13" actId="20577"/>
          <ac:spMkLst>
            <pc:docMk/>
            <pc:sldMk cId="2419101537" sldId="312"/>
            <ac:spMk id="27" creationId="{3934DD52-80AD-D79C-84C6-EEF61D2FE172}"/>
          </ac:spMkLst>
        </pc:spChg>
        <pc:grpChg chg="mod">
          <ac:chgData name="Christophe LAPORTE" userId="2539ba92e95003a1" providerId="LiveId" clId="{99EC495A-F4B5-4094-896A-85899E56EBDF}" dt="2022-11-13T13:41:02.871" v="21" actId="1076"/>
          <ac:grpSpMkLst>
            <pc:docMk/>
            <pc:sldMk cId="2419101537" sldId="312"/>
            <ac:grpSpMk id="5" creationId="{426754C9-D1AC-BBF8-C18E-453E27711010}"/>
          </ac:grpSpMkLst>
        </pc:grpChg>
        <pc:graphicFrameChg chg="mod">
          <ac:chgData name="Christophe LAPORTE" userId="2539ba92e95003a1" providerId="LiveId" clId="{99EC495A-F4B5-4094-896A-85899E56EBDF}" dt="2022-11-17T00:18:41.370" v="193" actId="1035"/>
          <ac:graphicFrameMkLst>
            <pc:docMk/>
            <pc:sldMk cId="2419101537" sldId="312"/>
            <ac:graphicFrameMk id="30" creationId="{771FE4E1-7871-71D1-46FB-CCAC7CF1F5E6}"/>
          </ac:graphicFrameMkLst>
        </pc:graphicFrameChg>
      </pc:sldChg>
      <pc:sldChg chg="modSp mod">
        <pc:chgData name="Christophe LAPORTE" userId="2539ba92e95003a1" providerId="LiveId" clId="{99EC495A-F4B5-4094-896A-85899E56EBDF}" dt="2022-11-16T22:53:20.824" v="117" actId="20577"/>
        <pc:sldMkLst>
          <pc:docMk/>
          <pc:sldMk cId="1701182687" sldId="313"/>
        </pc:sldMkLst>
        <pc:spChg chg="mod">
          <ac:chgData name="Christophe LAPORTE" userId="2539ba92e95003a1" providerId="LiveId" clId="{99EC495A-F4B5-4094-896A-85899E56EBDF}" dt="2022-11-16T22:53:20.824" v="117" actId="20577"/>
          <ac:spMkLst>
            <pc:docMk/>
            <pc:sldMk cId="1701182687" sldId="313"/>
            <ac:spMk id="2" creationId="{63A44CAB-BD02-0125-5349-4FE3275F74FA}"/>
          </ac:spMkLst>
        </pc:spChg>
      </pc:sldChg>
      <pc:sldChg chg="del">
        <pc:chgData name="Christophe LAPORTE" userId="2539ba92e95003a1" providerId="LiveId" clId="{99EC495A-F4B5-4094-896A-85899E56EBDF}" dt="2022-11-13T13:17:27.274" v="16" actId="47"/>
        <pc:sldMkLst>
          <pc:docMk/>
          <pc:sldMk cId="558360216" sldId="314"/>
        </pc:sldMkLst>
      </pc:sldChg>
      <pc:sldChg chg="del">
        <pc:chgData name="Christophe LAPORTE" userId="2539ba92e95003a1" providerId="LiveId" clId="{99EC495A-F4B5-4094-896A-85899E56EBDF}" dt="2022-11-13T13:17:28.333" v="17" actId="47"/>
        <pc:sldMkLst>
          <pc:docMk/>
          <pc:sldMk cId="596694963" sldId="315"/>
        </pc:sldMkLst>
      </pc:sldChg>
      <pc:sldChg chg="del">
        <pc:chgData name="Christophe LAPORTE" userId="2539ba92e95003a1" providerId="LiveId" clId="{99EC495A-F4B5-4094-896A-85899E56EBDF}" dt="2022-11-13T13:17:29.973" v="18" actId="47"/>
        <pc:sldMkLst>
          <pc:docMk/>
          <pc:sldMk cId="1872208561" sldId="316"/>
        </pc:sldMkLst>
      </pc:sldChg>
      <pc:sldChg chg="addSp delSp modSp mod">
        <pc:chgData name="Christophe LAPORTE" userId="2539ba92e95003a1" providerId="LiveId" clId="{99EC495A-F4B5-4094-896A-85899E56EBDF}" dt="2022-11-16T22:52:12.280" v="116" actId="1076"/>
        <pc:sldMkLst>
          <pc:docMk/>
          <pc:sldMk cId="653532058" sldId="317"/>
        </pc:sldMkLst>
        <pc:picChg chg="del">
          <ac:chgData name="Christophe LAPORTE" userId="2539ba92e95003a1" providerId="LiveId" clId="{99EC495A-F4B5-4094-896A-85899E56EBDF}" dt="2022-11-16T22:51:29.726" v="108" actId="478"/>
          <ac:picMkLst>
            <pc:docMk/>
            <pc:sldMk cId="653532058" sldId="317"/>
            <ac:picMk id="4" creationId="{7D1FA406-9B4D-5B8B-B44C-E59A83DFBA11}"/>
          </ac:picMkLst>
        </pc:picChg>
        <pc:picChg chg="add mod modCrop">
          <ac:chgData name="Christophe LAPORTE" userId="2539ba92e95003a1" providerId="LiveId" clId="{99EC495A-F4B5-4094-896A-85899E56EBDF}" dt="2022-11-16T22:52:12.280" v="116" actId="1076"/>
          <ac:picMkLst>
            <pc:docMk/>
            <pc:sldMk cId="653532058" sldId="317"/>
            <ac:picMk id="6" creationId="{5473E43C-C930-9659-01CC-C66FCCA8DB94}"/>
          </ac:picMkLst>
        </pc:picChg>
      </pc:sldChg>
      <pc:sldChg chg="addSp modSp add mod modAnim">
        <pc:chgData name="Christophe LAPORTE" userId="2539ba92e95003a1" providerId="LiveId" clId="{99EC495A-F4B5-4094-896A-85899E56EBDF}" dt="2022-11-17T00:15:29.472" v="188"/>
        <pc:sldMkLst>
          <pc:docMk/>
          <pc:sldMk cId="2933938094" sldId="318"/>
        </pc:sldMkLst>
        <pc:spChg chg="add mod">
          <ac:chgData name="Christophe LAPORTE" userId="2539ba92e95003a1" providerId="LiveId" clId="{99EC495A-F4B5-4094-896A-85899E56EBDF}" dt="2022-11-17T00:13:30.623" v="172" actId="14100"/>
          <ac:spMkLst>
            <pc:docMk/>
            <pc:sldMk cId="2933938094" sldId="318"/>
            <ac:spMk id="2" creationId="{1E63E9CC-6430-6866-91E0-58C79EFA2E4F}"/>
          </ac:spMkLst>
        </pc:spChg>
        <pc:spChg chg="add mod">
          <ac:chgData name="Christophe LAPORTE" userId="2539ba92e95003a1" providerId="LiveId" clId="{99EC495A-F4B5-4094-896A-85899E56EBDF}" dt="2022-11-17T00:13:46.200" v="174" actId="1076"/>
          <ac:spMkLst>
            <pc:docMk/>
            <pc:sldMk cId="2933938094" sldId="318"/>
            <ac:spMk id="5" creationId="{9F85A5F6-95EF-2087-0887-CBB01B70279F}"/>
          </ac:spMkLst>
        </pc:spChg>
        <pc:spChg chg="add mod">
          <ac:chgData name="Christophe LAPORTE" userId="2539ba92e95003a1" providerId="LiveId" clId="{99EC495A-F4B5-4094-896A-85899E56EBDF}" dt="2022-11-17T00:13:56.254" v="176" actId="1076"/>
          <ac:spMkLst>
            <pc:docMk/>
            <pc:sldMk cId="2933938094" sldId="318"/>
            <ac:spMk id="6" creationId="{289EC24F-7BFB-DA6C-4A32-BFBD340A4C5E}"/>
          </ac:spMkLst>
        </pc:spChg>
        <pc:spChg chg="add mod">
          <ac:chgData name="Christophe LAPORTE" userId="2539ba92e95003a1" providerId="LiveId" clId="{99EC495A-F4B5-4094-896A-85899E56EBDF}" dt="2022-11-17T00:14:12.750" v="179" actId="14100"/>
          <ac:spMkLst>
            <pc:docMk/>
            <pc:sldMk cId="2933938094" sldId="318"/>
            <ac:spMk id="7" creationId="{1E59E9C4-E006-2963-C798-814D444667C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9CA3DA-B350-4CC9-B6EF-F7C08F99D033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01CA431E-8FDE-4354-9A44-78D1F5A25326}">
      <dgm:prSet phldrT="[Text]" custT="1"/>
      <dgm:spPr/>
      <dgm:t>
        <a:bodyPr/>
        <a:lstStyle/>
        <a:p>
          <a:pPr marL="0" indent="357188" algn="l"/>
          <a:r>
            <a:rPr lang="en-US" sz="4800" noProof="0" dirty="0">
              <a:solidFill>
                <a:srgbClr val="FF0000"/>
              </a:solidFill>
            </a:rPr>
            <a:t>A</a:t>
          </a:r>
          <a:r>
            <a:rPr lang="en-US" sz="4000" noProof="0" dirty="0"/>
            <a:t>tomicity</a:t>
          </a:r>
        </a:p>
      </dgm:t>
    </dgm:pt>
    <dgm:pt modelId="{AB7D0180-6E7C-47FB-AF40-5420A0E2FEC6}" type="parTrans" cxnId="{7573BCC4-4DED-4834-BA23-8B379D9C32AA}">
      <dgm:prSet/>
      <dgm:spPr/>
      <dgm:t>
        <a:bodyPr/>
        <a:lstStyle/>
        <a:p>
          <a:endParaRPr lang="fr-FR"/>
        </a:p>
      </dgm:t>
    </dgm:pt>
    <dgm:pt modelId="{A2C151AD-64AA-42E0-8A76-A75F882CBCAC}" type="sibTrans" cxnId="{7573BCC4-4DED-4834-BA23-8B379D9C32AA}">
      <dgm:prSet/>
      <dgm:spPr/>
      <dgm:t>
        <a:bodyPr/>
        <a:lstStyle/>
        <a:p>
          <a:endParaRPr lang="fr-FR"/>
        </a:p>
      </dgm:t>
    </dgm:pt>
    <dgm:pt modelId="{87D4D605-53D4-4F5E-9EA2-11D1E0198977}">
      <dgm:prSet phldrT="[Text]"/>
      <dgm:spPr/>
      <dgm:t>
        <a:bodyPr/>
        <a:lstStyle/>
        <a:p>
          <a:r>
            <a:rPr lang="en-US" noProof="0" dirty="0"/>
            <a:t>The transaction is considered as a unit of work</a:t>
          </a:r>
        </a:p>
      </dgm:t>
    </dgm:pt>
    <dgm:pt modelId="{43F5DFDE-BA8F-4161-8D7F-AB9815976331}" type="parTrans" cxnId="{F851E5B5-4BA0-4E8C-B972-723577B43664}">
      <dgm:prSet/>
      <dgm:spPr/>
      <dgm:t>
        <a:bodyPr/>
        <a:lstStyle/>
        <a:p>
          <a:endParaRPr lang="fr-FR"/>
        </a:p>
      </dgm:t>
    </dgm:pt>
    <dgm:pt modelId="{9B4288A9-227A-4763-8AF6-0CE30D3026E6}" type="sibTrans" cxnId="{F851E5B5-4BA0-4E8C-B972-723577B43664}">
      <dgm:prSet/>
      <dgm:spPr/>
      <dgm:t>
        <a:bodyPr/>
        <a:lstStyle/>
        <a:p>
          <a:endParaRPr lang="fr-FR"/>
        </a:p>
      </dgm:t>
    </dgm:pt>
    <dgm:pt modelId="{DE03BAC6-B011-461F-8388-BF18639FB3A6}">
      <dgm:prSet phldrT="[Text]" custT="1"/>
      <dgm:spPr/>
      <dgm:t>
        <a:bodyPr/>
        <a:lstStyle/>
        <a:p>
          <a:pPr marL="0" indent="357188" algn="l"/>
          <a:r>
            <a:rPr lang="en-US" sz="4800" b="1" i="0" dirty="0">
              <a:solidFill>
                <a:srgbClr val="FF0000"/>
              </a:solidFill>
            </a:rPr>
            <a:t>C</a:t>
          </a:r>
          <a:r>
            <a:rPr lang="en-US" sz="4000" b="0" i="0" dirty="0"/>
            <a:t>onsistency</a:t>
          </a:r>
          <a:endParaRPr lang="en-US" sz="4000" b="0" noProof="0" dirty="0"/>
        </a:p>
      </dgm:t>
    </dgm:pt>
    <dgm:pt modelId="{A7B4BCE7-5C08-4F53-B8DC-4076423D8114}" type="parTrans" cxnId="{1640BB44-44C8-4E36-9D12-EC711404F680}">
      <dgm:prSet/>
      <dgm:spPr/>
      <dgm:t>
        <a:bodyPr/>
        <a:lstStyle/>
        <a:p>
          <a:endParaRPr lang="fr-FR"/>
        </a:p>
      </dgm:t>
    </dgm:pt>
    <dgm:pt modelId="{E46E481A-8821-4142-981C-3B599A3B0835}" type="sibTrans" cxnId="{1640BB44-44C8-4E36-9D12-EC711404F680}">
      <dgm:prSet/>
      <dgm:spPr/>
      <dgm:t>
        <a:bodyPr/>
        <a:lstStyle/>
        <a:p>
          <a:endParaRPr lang="fr-FR"/>
        </a:p>
      </dgm:t>
    </dgm:pt>
    <dgm:pt modelId="{B41929F0-856B-4494-908F-58D31F342359}">
      <dgm:prSet phldrT="[Text]"/>
      <dgm:spPr/>
      <dgm:t>
        <a:bodyPr/>
        <a:lstStyle/>
        <a:p>
          <a:r>
            <a:rPr lang="en-US" noProof="0" dirty="0"/>
            <a:t>The database must be in a consistent state after the transaction</a:t>
          </a:r>
        </a:p>
      </dgm:t>
    </dgm:pt>
    <dgm:pt modelId="{637C51FC-13B6-4729-B9FF-869635AA8E2D}" type="parTrans" cxnId="{2861E269-9CA7-4557-9DC2-40097EBE7CF6}">
      <dgm:prSet/>
      <dgm:spPr/>
      <dgm:t>
        <a:bodyPr/>
        <a:lstStyle/>
        <a:p>
          <a:endParaRPr lang="fr-FR"/>
        </a:p>
      </dgm:t>
    </dgm:pt>
    <dgm:pt modelId="{EB28D673-9C10-4C35-8775-DC8FAB7B5E99}" type="sibTrans" cxnId="{2861E269-9CA7-4557-9DC2-40097EBE7CF6}">
      <dgm:prSet/>
      <dgm:spPr/>
      <dgm:t>
        <a:bodyPr/>
        <a:lstStyle/>
        <a:p>
          <a:endParaRPr lang="fr-FR"/>
        </a:p>
      </dgm:t>
    </dgm:pt>
    <dgm:pt modelId="{E2E1B63F-593A-4061-8562-5BB85CC92E90}">
      <dgm:prSet phldrT="[Text]" custT="1"/>
      <dgm:spPr/>
      <dgm:t>
        <a:bodyPr/>
        <a:lstStyle/>
        <a:p>
          <a:pPr marL="0" indent="357188" algn="l"/>
          <a:r>
            <a:rPr lang="en-US" sz="4800" noProof="0" dirty="0">
              <a:solidFill>
                <a:srgbClr val="FF0000"/>
              </a:solidFill>
            </a:rPr>
            <a:t>I</a:t>
          </a:r>
          <a:r>
            <a:rPr lang="en-US" sz="4000" noProof="0" dirty="0"/>
            <a:t>solation</a:t>
          </a:r>
        </a:p>
      </dgm:t>
    </dgm:pt>
    <dgm:pt modelId="{E549D8B8-BF4E-4AEB-8057-373D873F5400}" type="parTrans" cxnId="{1B06FD46-DFE2-4448-AB3B-4AFB4107BBF5}">
      <dgm:prSet/>
      <dgm:spPr/>
      <dgm:t>
        <a:bodyPr/>
        <a:lstStyle/>
        <a:p>
          <a:endParaRPr lang="fr-FR"/>
        </a:p>
      </dgm:t>
    </dgm:pt>
    <dgm:pt modelId="{EBA56D6D-8DC9-42A7-852D-A1F49CF85A5A}" type="sibTrans" cxnId="{1B06FD46-DFE2-4448-AB3B-4AFB4107BBF5}">
      <dgm:prSet/>
      <dgm:spPr/>
      <dgm:t>
        <a:bodyPr/>
        <a:lstStyle/>
        <a:p>
          <a:endParaRPr lang="fr-FR"/>
        </a:p>
      </dgm:t>
    </dgm:pt>
    <dgm:pt modelId="{A48A66F2-A23B-45CE-A368-F150372E4F22}">
      <dgm:prSet phldrT="[Text]"/>
      <dgm:spPr/>
      <dgm:t>
        <a:bodyPr/>
        <a:lstStyle/>
        <a:p>
          <a:r>
            <a:rPr lang="en-US" noProof="0" dirty="0"/>
            <a:t>Changes remains even if a system failure occurs</a:t>
          </a:r>
        </a:p>
      </dgm:t>
    </dgm:pt>
    <dgm:pt modelId="{DA34D0CB-CA87-440A-A489-8119487B67EF}" type="parTrans" cxnId="{2672D87A-823D-4670-9700-8B072F7E5954}">
      <dgm:prSet/>
      <dgm:spPr/>
      <dgm:t>
        <a:bodyPr/>
        <a:lstStyle/>
        <a:p>
          <a:endParaRPr lang="fr-FR"/>
        </a:p>
      </dgm:t>
    </dgm:pt>
    <dgm:pt modelId="{69E507DB-CAE7-4244-9C51-8464236E2752}" type="sibTrans" cxnId="{2672D87A-823D-4670-9700-8B072F7E5954}">
      <dgm:prSet/>
      <dgm:spPr/>
      <dgm:t>
        <a:bodyPr/>
        <a:lstStyle/>
        <a:p>
          <a:endParaRPr lang="fr-FR"/>
        </a:p>
      </dgm:t>
    </dgm:pt>
    <dgm:pt modelId="{7A6DB6FA-763C-42DC-86A0-83110DA2CA40}">
      <dgm:prSet phldrT="[Text]" custT="1"/>
      <dgm:spPr/>
      <dgm:t>
        <a:bodyPr/>
        <a:lstStyle/>
        <a:p>
          <a:pPr marL="0" indent="357188" algn="l"/>
          <a:r>
            <a:rPr lang="en-US" sz="4800" b="1" i="0" dirty="0">
              <a:solidFill>
                <a:srgbClr val="FF0000"/>
              </a:solidFill>
            </a:rPr>
            <a:t>D</a:t>
          </a:r>
          <a:r>
            <a:rPr lang="en-US" sz="4000" b="1" i="0" dirty="0"/>
            <a:t>urability</a:t>
          </a:r>
          <a:endParaRPr lang="en-US" sz="4800" noProof="0" dirty="0"/>
        </a:p>
      </dgm:t>
    </dgm:pt>
    <dgm:pt modelId="{3CAED6DD-2821-4134-B257-1D14D497F952}" type="parTrans" cxnId="{113E85B6-FB20-4A95-A024-42DEA6CC5696}">
      <dgm:prSet/>
      <dgm:spPr/>
      <dgm:t>
        <a:bodyPr/>
        <a:lstStyle/>
        <a:p>
          <a:endParaRPr lang="fr-FR"/>
        </a:p>
      </dgm:t>
    </dgm:pt>
    <dgm:pt modelId="{880AEAB5-AB6E-4575-9112-9CBF0BE30D6A}" type="sibTrans" cxnId="{113E85B6-FB20-4A95-A024-42DEA6CC5696}">
      <dgm:prSet/>
      <dgm:spPr/>
      <dgm:t>
        <a:bodyPr/>
        <a:lstStyle/>
        <a:p>
          <a:endParaRPr lang="fr-FR"/>
        </a:p>
      </dgm:t>
    </dgm:pt>
    <dgm:pt modelId="{D9F54492-E620-4DD6-8258-4996814B17C7}">
      <dgm:prSet phldrT="[Text]"/>
      <dgm:spPr/>
      <dgm:t>
        <a:bodyPr/>
        <a:lstStyle/>
        <a:p>
          <a:r>
            <a:rPr lang="en-US" noProof="0" dirty="0"/>
            <a:t>Multiple transactions perform independently</a:t>
          </a:r>
        </a:p>
      </dgm:t>
    </dgm:pt>
    <dgm:pt modelId="{3E16A8D8-9A70-4BB6-99AD-B89220125780}" type="parTrans" cxnId="{F404041E-06F7-4D19-B520-5972078EFD7C}">
      <dgm:prSet/>
      <dgm:spPr/>
      <dgm:t>
        <a:bodyPr/>
        <a:lstStyle/>
        <a:p>
          <a:endParaRPr lang="fr-FR"/>
        </a:p>
      </dgm:t>
    </dgm:pt>
    <dgm:pt modelId="{38D889BC-21B0-4B2F-863D-744E022B7417}" type="sibTrans" cxnId="{F404041E-06F7-4D19-B520-5972078EFD7C}">
      <dgm:prSet/>
      <dgm:spPr/>
      <dgm:t>
        <a:bodyPr/>
        <a:lstStyle/>
        <a:p>
          <a:endParaRPr lang="fr-FR"/>
        </a:p>
      </dgm:t>
    </dgm:pt>
    <dgm:pt modelId="{62DB6BD8-F721-4950-B99C-9DDC9532CAE5}">
      <dgm:prSet phldrT="[Text]"/>
      <dgm:spPr/>
      <dgm:t>
        <a:bodyPr/>
        <a:lstStyle/>
        <a:p>
          <a:r>
            <a:rPr lang="en-US" noProof="0" dirty="0"/>
            <a:t>It takes place at once or doesn’t happen at all</a:t>
          </a:r>
        </a:p>
      </dgm:t>
    </dgm:pt>
    <dgm:pt modelId="{EFC0720F-FD8B-4799-AD89-AEC400875CDF}" type="parTrans" cxnId="{14A549F8-F6A8-445B-BA0B-3690185597E6}">
      <dgm:prSet/>
      <dgm:spPr/>
      <dgm:t>
        <a:bodyPr/>
        <a:lstStyle/>
        <a:p>
          <a:endParaRPr lang="fr-FR"/>
        </a:p>
      </dgm:t>
    </dgm:pt>
    <dgm:pt modelId="{BA9C2A24-75B3-44A9-A377-206A88D9DE19}" type="sibTrans" cxnId="{14A549F8-F6A8-445B-BA0B-3690185597E6}">
      <dgm:prSet/>
      <dgm:spPr/>
      <dgm:t>
        <a:bodyPr/>
        <a:lstStyle/>
        <a:p>
          <a:endParaRPr lang="fr-FR"/>
        </a:p>
      </dgm:t>
    </dgm:pt>
    <dgm:pt modelId="{D28C73B5-E8E0-47ED-A9E8-2CE802B04CCE}">
      <dgm:prSet phldrT="[Text]"/>
      <dgm:spPr/>
      <dgm:t>
        <a:bodyPr/>
        <a:lstStyle/>
        <a:p>
          <a:r>
            <a:rPr lang="en-US" noProof="0" dirty="0"/>
            <a:t>It should be before !</a:t>
          </a:r>
        </a:p>
      </dgm:t>
    </dgm:pt>
    <dgm:pt modelId="{49FDB6AB-25B2-44E9-A2DE-F9C664866ECE}" type="parTrans" cxnId="{487B9310-557A-4072-9585-2893BEC03D42}">
      <dgm:prSet/>
      <dgm:spPr/>
      <dgm:t>
        <a:bodyPr/>
        <a:lstStyle/>
        <a:p>
          <a:endParaRPr lang="fr-FR"/>
        </a:p>
      </dgm:t>
    </dgm:pt>
    <dgm:pt modelId="{C9ABE0F7-6A76-420F-A616-C747C7749B60}" type="sibTrans" cxnId="{487B9310-557A-4072-9585-2893BEC03D42}">
      <dgm:prSet/>
      <dgm:spPr/>
      <dgm:t>
        <a:bodyPr/>
        <a:lstStyle/>
        <a:p>
          <a:endParaRPr lang="fr-FR"/>
        </a:p>
      </dgm:t>
    </dgm:pt>
    <dgm:pt modelId="{769658F0-16F8-42CA-921B-EEC8D4A58E56}">
      <dgm:prSet phldrT="[Text]"/>
      <dgm:spPr/>
      <dgm:t>
        <a:bodyPr/>
        <a:lstStyle/>
        <a:p>
          <a:r>
            <a:rPr lang="en-US" noProof="0" dirty="0"/>
            <a:t>No interference between transactions</a:t>
          </a:r>
        </a:p>
      </dgm:t>
    </dgm:pt>
    <dgm:pt modelId="{B91A5D9E-EDE7-4737-A851-CCB8A31C5F51}" type="parTrans" cxnId="{A5A6CE30-BE9D-43D8-8541-82B76D30AEB3}">
      <dgm:prSet/>
      <dgm:spPr/>
      <dgm:t>
        <a:bodyPr/>
        <a:lstStyle/>
        <a:p>
          <a:endParaRPr lang="fr-FR"/>
        </a:p>
      </dgm:t>
    </dgm:pt>
    <dgm:pt modelId="{31D5AE09-A548-471A-AC50-53A02779A73D}" type="sibTrans" cxnId="{A5A6CE30-BE9D-43D8-8541-82B76D30AEB3}">
      <dgm:prSet/>
      <dgm:spPr/>
      <dgm:t>
        <a:bodyPr/>
        <a:lstStyle/>
        <a:p>
          <a:endParaRPr lang="fr-FR"/>
        </a:p>
      </dgm:t>
    </dgm:pt>
    <dgm:pt modelId="{EA4F59F5-D312-43E5-B66E-D7EC79B56C8C}">
      <dgm:prSet phldrT="[Text]"/>
      <dgm:spPr/>
      <dgm:t>
        <a:bodyPr/>
        <a:lstStyle/>
        <a:p>
          <a:r>
            <a:rPr lang="en-US" noProof="0" dirty="0"/>
            <a:t>Changes persisted in the transaction log</a:t>
          </a:r>
        </a:p>
      </dgm:t>
    </dgm:pt>
    <dgm:pt modelId="{B88B6ECA-6010-42F2-9861-BDE8CAC3C507}" type="parTrans" cxnId="{5F56AC71-A157-4BDF-B254-E9E02EE73F3F}">
      <dgm:prSet/>
      <dgm:spPr/>
      <dgm:t>
        <a:bodyPr/>
        <a:lstStyle/>
        <a:p>
          <a:endParaRPr lang="fr-FR"/>
        </a:p>
      </dgm:t>
    </dgm:pt>
    <dgm:pt modelId="{080ED0FA-5168-488B-915C-49AD1F3D5252}" type="sibTrans" cxnId="{5F56AC71-A157-4BDF-B254-E9E02EE73F3F}">
      <dgm:prSet/>
      <dgm:spPr/>
      <dgm:t>
        <a:bodyPr/>
        <a:lstStyle/>
        <a:p>
          <a:endParaRPr lang="fr-FR"/>
        </a:p>
      </dgm:t>
    </dgm:pt>
    <dgm:pt modelId="{6FAB7E2C-E47F-49B7-93D1-660D551F20EA}" type="pres">
      <dgm:prSet presAssocID="{359CA3DA-B350-4CC9-B6EF-F7C08F99D033}" presName="Name0" presStyleCnt="0">
        <dgm:presLayoutVars>
          <dgm:dir/>
          <dgm:animLvl val="lvl"/>
          <dgm:resizeHandles val="exact"/>
        </dgm:presLayoutVars>
      </dgm:prSet>
      <dgm:spPr/>
    </dgm:pt>
    <dgm:pt modelId="{A5F4B2F2-2471-483F-A949-9C42099ABF32}" type="pres">
      <dgm:prSet presAssocID="{01CA431E-8FDE-4354-9A44-78D1F5A25326}" presName="linNode" presStyleCnt="0"/>
      <dgm:spPr/>
    </dgm:pt>
    <dgm:pt modelId="{179A48B9-6AFF-4803-A201-14219B9B76E4}" type="pres">
      <dgm:prSet presAssocID="{01CA431E-8FDE-4354-9A44-78D1F5A25326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92A3DE3D-FE19-445E-8965-E6E4F30BD358}" type="pres">
      <dgm:prSet presAssocID="{01CA431E-8FDE-4354-9A44-78D1F5A25326}" presName="descendantText" presStyleLbl="alignAccFollowNode1" presStyleIdx="0" presStyleCnt="4">
        <dgm:presLayoutVars>
          <dgm:bulletEnabled val="1"/>
        </dgm:presLayoutVars>
      </dgm:prSet>
      <dgm:spPr/>
    </dgm:pt>
    <dgm:pt modelId="{0A37A6C6-7CCD-47A2-97AF-D945E04F8030}" type="pres">
      <dgm:prSet presAssocID="{A2C151AD-64AA-42E0-8A76-A75F882CBCAC}" presName="sp" presStyleCnt="0"/>
      <dgm:spPr/>
    </dgm:pt>
    <dgm:pt modelId="{F1E158C0-3D00-4AA0-A90B-0124C68B7790}" type="pres">
      <dgm:prSet presAssocID="{DE03BAC6-B011-461F-8388-BF18639FB3A6}" presName="linNode" presStyleCnt="0"/>
      <dgm:spPr/>
    </dgm:pt>
    <dgm:pt modelId="{20EF86F2-8B3F-4F73-B570-0AFCBB35E427}" type="pres">
      <dgm:prSet presAssocID="{DE03BAC6-B011-461F-8388-BF18639FB3A6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C6FE8C26-680C-45AD-AB5F-9FA8C68E4FBB}" type="pres">
      <dgm:prSet presAssocID="{DE03BAC6-B011-461F-8388-BF18639FB3A6}" presName="descendantText" presStyleLbl="alignAccFollowNode1" presStyleIdx="1" presStyleCnt="4">
        <dgm:presLayoutVars>
          <dgm:bulletEnabled val="1"/>
        </dgm:presLayoutVars>
      </dgm:prSet>
      <dgm:spPr/>
    </dgm:pt>
    <dgm:pt modelId="{B2833D8B-9484-437D-A9D6-E56C6798766E}" type="pres">
      <dgm:prSet presAssocID="{E46E481A-8821-4142-981C-3B599A3B0835}" presName="sp" presStyleCnt="0"/>
      <dgm:spPr/>
    </dgm:pt>
    <dgm:pt modelId="{C55DB29A-2219-47D5-AEF1-98C4FFD74C18}" type="pres">
      <dgm:prSet presAssocID="{E2E1B63F-593A-4061-8562-5BB85CC92E90}" presName="linNode" presStyleCnt="0"/>
      <dgm:spPr/>
    </dgm:pt>
    <dgm:pt modelId="{18C100BF-D71C-4DD7-9D61-8F4CB6A4F9DD}" type="pres">
      <dgm:prSet presAssocID="{E2E1B63F-593A-4061-8562-5BB85CC92E90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43C91747-2F47-42CF-8DA6-295F752109D4}" type="pres">
      <dgm:prSet presAssocID="{E2E1B63F-593A-4061-8562-5BB85CC92E90}" presName="descendantText" presStyleLbl="alignAccFollowNode1" presStyleIdx="2" presStyleCnt="4">
        <dgm:presLayoutVars>
          <dgm:bulletEnabled val="1"/>
        </dgm:presLayoutVars>
      </dgm:prSet>
      <dgm:spPr/>
    </dgm:pt>
    <dgm:pt modelId="{BE37FC64-4ED7-4D71-B9D5-6C0477EDF3FD}" type="pres">
      <dgm:prSet presAssocID="{EBA56D6D-8DC9-42A7-852D-A1F49CF85A5A}" presName="sp" presStyleCnt="0"/>
      <dgm:spPr/>
    </dgm:pt>
    <dgm:pt modelId="{1D432605-1F61-4260-9ED8-ACC7348513EA}" type="pres">
      <dgm:prSet presAssocID="{7A6DB6FA-763C-42DC-86A0-83110DA2CA40}" presName="linNode" presStyleCnt="0"/>
      <dgm:spPr/>
    </dgm:pt>
    <dgm:pt modelId="{9AAAF871-2567-4119-B095-6F3B836C6A92}" type="pres">
      <dgm:prSet presAssocID="{7A6DB6FA-763C-42DC-86A0-83110DA2CA40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8B7592EC-E903-4676-BE6E-859E05C9A8BD}" type="pres">
      <dgm:prSet presAssocID="{7A6DB6FA-763C-42DC-86A0-83110DA2CA40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487B9310-557A-4072-9585-2893BEC03D42}" srcId="{DE03BAC6-B011-461F-8388-BF18639FB3A6}" destId="{D28C73B5-E8E0-47ED-A9E8-2CE802B04CCE}" srcOrd="1" destOrd="0" parTransId="{49FDB6AB-25B2-44E9-A2DE-F9C664866ECE}" sibTransId="{C9ABE0F7-6A76-420F-A616-C747C7749B60}"/>
    <dgm:cxn modelId="{F404041E-06F7-4D19-B520-5972078EFD7C}" srcId="{E2E1B63F-593A-4061-8562-5BB85CC92E90}" destId="{D9F54492-E620-4DD6-8258-4996814B17C7}" srcOrd="0" destOrd="0" parTransId="{3E16A8D8-9A70-4BB6-99AD-B89220125780}" sibTransId="{38D889BC-21B0-4B2F-863D-744E022B7417}"/>
    <dgm:cxn modelId="{AC942230-901B-4BE6-80B2-AE52B77D39BA}" type="presOf" srcId="{B41929F0-856B-4494-908F-58D31F342359}" destId="{C6FE8C26-680C-45AD-AB5F-9FA8C68E4FBB}" srcOrd="0" destOrd="0" presId="urn:microsoft.com/office/officeart/2005/8/layout/vList5"/>
    <dgm:cxn modelId="{A5A6CE30-BE9D-43D8-8541-82B76D30AEB3}" srcId="{E2E1B63F-593A-4061-8562-5BB85CC92E90}" destId="{769658F0-16F8-42CA-921B-EEC8D4A58E56}" srcOrd="1" destOrd="0" parTransId="{B91A5D9E-EDE7-4737-A851-CCB8A31C5F51}" sibTransId="{31D5AE09-A548-471A-AC50-53A02779A73D}"/>
    <dgm:cxn modelId="{3B3D7B3B-8CE2-4277-B603-B4C167CFA25C}" type="presOf" srcId="{D9F54492-E620-4DD6-8258-4996814B17C7}" destId="{43C91747-2F47-42CF-8DA6-295F752109D4}" srcOrd="0" destOrd="0" presId="urn:microsoft.com/office/officeart/2005/8/layout/vList5"/>
    <dgm:cxn modelId="{6EEA133D-A824-4541-BC0E-8B648BAA1A4C}" type="presOf" srcId="{DE03BAC6-B011-461F-8388-BF18639FB3A6}" destId="{20EF86F2-8B3F-4F73-B570-0AFCBB35E427}" srcOrd="0" destOrd="0" presId="urn:microsoft.com/office/officeart/2005/8/layout/vList5"/>
    <dgm:cxn modelId="{03816D60-114F-4855-8B99-3D245CA5957C}" type="presOf" srcId="{769658F0-16F8-42CA-921B-EEC8D4A58E56}" destId="{43C91747-2F47-42CF-8DA6-295F752109D4}" srcOrd="0" destOrd="1" presId="urn:microsoft.com/office/officeart/2005/8/layout/vList5"/>
    <dgm:cxn modelId="{BF805862-EC67-4C6D-98BC-7FE0B48A9EE0}" type="presOf" srcId="{A48A66F2-A23B-45CE-A368-F150372E4F22}" destId="{8B7592EC-E903-4676-BE6E-859E05C9A8BD}" srcOrd="0" destOrd="0" presId="urn:microsoft.com/office/officeart/2005/8/layout/vList5"/>
    <dgm:cxn modelId="{1640BB44-44C8-4E36-9D12-EC711404F680}" srcId="{359CA3DA-B350-4CC9-B6EF-F7C08F99D033}" destId="{DE03BAC6-B011-461F-8388-BF18639FB3A6}" srcOrd="1" destOrd="0" parTransId="{A7B4BCE7-5C08-4F53-B8DC-4076423D8114}" sibTransId="{E46E481A-8821-4142-981C-3B599A3B0835}"/>
    <dgm:cxn modelId="{1B06FD46-DFE2-4448-AB3B-4AFB4107BBF5}" srcId="{359CA3DA-B350-4CC9-B6EF-F7C08F99D033}" destId="{E2E1B63F-593A-4061-8562-5BB85CC92E90}" srcOrd="2" destOrd="0" parTransId="{E549D8B8-BF4E-4AEB-8057-373D873F5400}" sibTransId="{EBA56D6D-8DC9-42A7-852D-A1F49CF85A5A}"/>
    <dgm:cxn modelId="{2861E269-9CA7-4557-9DC2-40097EBE7CF6}" srcId="{DE03BAC6-B011-461F-8388-BF18639FB3A6}" destId="{B41929F0-856B-4494-908F-58D31F342359}" srcOrd="0" destOrd="0" parTransId="{637C51FC-13B6-4729-B9FF-869635AA8E2D}" sibTransId="{EB28D673-9C10-4C35-8775-DC8FAB7B5E99}"/>
    <dgm:cxn modelId="{87A2686F-9165-4BC5-B1D5-92BF21E27762}" type="presOf" srcId="{62DB6BD8-F721-4950-B99C-9DDC9532CAE5}" destId="{92A3DE3D-FE19-445E-8965-E6E4F30BD358}" srcOrd="0" destOrd="1" presId="urn:microsoft.com/office/officeart/2005/8/layout/vList5"/>
    <dgm:cxn modelId="{46DE0C71-9F02-4BEE-AE48-05524F7C3BE8}" type="presOf" srcId="{87D4D605-53D4-4F5E-9EA2-11D1E0198977}" destId="{92A3DE3D-FE19-445E-8965-E6E4F30BD358}" srcOrd="0" destOrd="0" presId="urn:microsoft.com/office/officeart/2005/8/layout/vList5"/>
    <dgm:cxn modelId="{5F56AC71-A157-4BDF-B254-E9E02EE73F3F}" srcId="{7A6DB6FA-763C-42DC-86A0-83110DA2CA40}" destId="{EA4F59F5-D312-43E5-B66E-D7EC79B56C8C}" srcOrd="1" destOrd="0" parTransId="{B88B6ECA-6010-42F2-9861-BDE8CAC3C507}" sibTransId="{080ED0FA-5168-488B-915C-49AD1F3D5252}"/>
    <dgm:cxn modelId="{A952BB72-B913-4303-92A1-770C2DDFCF3C}" type="presOf" srcId="{7A6DB6FA-763C-42DC-86A0-83110DA2CA40}" destId="{9AAAF871-2567-4119-B095-6F3B836C6A92}" srcOrd="0" destOrd="0" presId="urn:microsoft.com/office/officeart/2005/8/layout/vList5"/>
    <dgm:cxn modelId="{A820BA54-3DDD-40A2-8F7B-5B93AF1D7C8B}" type="presOf" srcId="{D28C73B5-E8E0-47ED-A9E8-2CE802B04CCE}" destId="{C6FE8C26-680C-45AD-AB5F-9FA8C68E4FBB}" srcOrd="0" destOrd="1" presId="urn:microsoft.com/office/officeart/2005/8/layout/vList5"/>
    <dgm:cxn modelId="{2672D87A-823D-4670-9700-8B072F7E5954}" srcId="{7A6DB6FA-763C-42DC-86A0-83110DA2CA40}" destId="{A48A66F2-A23B-45CE-A368-F150372E4F22}" srcOrd="0" destOrd="0" parTransId="{DA34D0CB-CA87-440A-A489-8119487B67EF}" sibTransId="{69E507DB-CAE7-4244-9C51-8464236E2752}"/>
    <dgm:cxn modelId="{A08A5B95-DBBD-4C22-A050-5D88F1C53936}" type="presOf" srcId="{EA4F59F5-D312-43E5-B66E-D7EC79B56C8C}" destId="{8B7592EC-E903-4676-BE6E-859E05C9A8BD}" srcOrd="0" destOrd="1" presId="urn:microsoft.com/office/officeart/2005/8/layout/vList5"/>
    <dgm:cxn modelId="{C479709E-69B5-44FD-A540-3873603C3916}" type="presOf" srcId="{359CA3DA-B350-4CC9-B6EF-F7C08F99D033}" destId="{6FAB7E2C-E47F-49B7-93D1-660D551F20EA}" srcOrd="0" destOrd="0" presId="urn:microsoft.com/office/officeart/2005/8/layout/vList5"/>
    <dgm:cxn modelId="{F851E5B5-4BA0-4E8C-B972-723577B43664}" srcId="{01CA431E-8FDE-4354-9A44-78D1F5A25326}" destId="{87D4D605-53D4-4F5E-9EA2-11D1E0198977}" srcOrd="0" destOrd="0" parTransId="{43F5DFDE-BA8F-4161-8D7F-AB9815976331}" sibTransId="{9B4288A9-227A-4763-8AF6-0CE30D3026E6}"/>
    <dgm:cxn modelId="{113E85B6-FB20-4A95-A024-42DEA6CC5696}" srcId="{359CA3DA-B350-4CC9-B6EF-F7C08F99D033}" destId="{7A6DB6FA-763C-42DC-86A0-83110DA2CA40}" srcOrd="3" destOrd="0" parTransId="{3CAED6DD-2821-4134-B257-1D14D497F952}" sibTransId="{880AEAB5-AB6E-4575-9112-9CBF0BE30D6A}"/>
    <dgm:cxn modelId="{7573BCC4-4DED-4834-BA23-8B379D9C32AA}" srcId="{359CA3DA-B350-4CC9-B6EF-F7C08F99D033}" destId="{01CA431E-8FDE-4354-9A44-78D1F5A25326}" srcOrd="0" destOrd="0" parTransId="{AB7D0180-6E7C-47FB-AF40-5420A0E2FEC6}" sibTransId="{A2C151AD-64AA-42E0-8A76-A75F882CBCAC}"/>
    <dgm:cxn modelId="{DEDEA6D5-3930-483C-9EE1-8C69E65345D0}" type="presOf" srcId="{E2E1B63F-593A-4061-8562-5BB85CC92E90}" destId="{18C100BF-D71C-4DD7-9D61-8F4CB6A4F9DD}" srcOrd="0" destOrd="0" presId="urn:microsoft.com/office/officeart/2005/8/layout/vList5"/>
    <dgm:cxn modelId="{C3ECA3E5-FD60-4D84-B53A-4AAEA945AF59}" type="presOf" srcId="{01CA431E-8FDE-4354-9A44-78D1F5A25326}" destId="{179A48B9-6AFF-4803-A201-14219B9B76E4}" srcOrd="0" destOrd="0" presId="urn:microsoft.com/office/officeart/2005/8/layout/vList5"/>
    <dgm:cxn modelId="{14A549F8-F6A8-445B-BA0B-3690185597E6}" srcId="{01CA431E-8FDE-4354-9A44-78D1F5A25326}" destId="{62DB6BD8-F721-4950-B99C-9DDC9532CAE5}" srcOrd="1" destOrd="0" parTransId="{EFC0720F-FD8B-4799-AD89-AEC400875CDF}" sibTransId="{BA9C2A24-75B3-44A9-A377-206A88D9DE19}"/>
    <dgm:cxn modelId="{6E73937E-6F9F-449A-BFD2-983993E47DF4}" type="presParOf" srcId="{6FAB7E2C-E47F-49B7-93D1-660D551F20EA}" destId="{A5F4B2F2-2471-483F-A949-9C42099ABF32}" srcOrd="0" destOrd="0" presId="urn:microsoft.com/office/officeart/2005/8/layout/vList5"/>
    <dgm:cxn modelId="{698C84F0-FFD2-4ED8-9423-52909FE72754}" type="presParOf" srcId="{A5F4B2F2-2471-483F-A949-9C42099ABF32}" destId="{179A48B9-6AFF-4803-A201-14219B9B76E4}" srcOrd="0" destOrd="0" presId="urn:microsoft.com/office/officeart/2005/8/layout/vList5"/>
    <dgm:cxn modelId="{26652055-38DB-4568-9943-1CB1DAF35DE3}" type="presParOf" srcId="{A5F4B2F2-2471-483F-A949-9C42099ABF32}" destId="{92A3DE3D-FE19-445E-8965-E6E4F30BD358}" srcOrd="1" destOrd="0" presId="urn:microsoft.com/office/officeart/2005/8/layout/vList5"/>
    <dgm:cxn modelId="{9D8A76F8-4758-4336-B91F-4582F0832AB0}" type="presParOf" srcId="{6FAB7E2C-E47F-49B7-93D1-660D551F20EA}" destId="{0A37A6C6-7CCD-47A2-97AF-D945E04F8030}" srcOrd="1" destOrd="0" presId="urn:microsoft.com/office/officeart/2005/8/layout/vList5"/>
    <dgm:cxn modelId="{567FB025-8A8D-4FC6-81AC-229FD8DA08FD}" type="presParOf" srcId="{6FAB7E2C-E47F-49B7-93D1-660D551F20EA}" destId="{F1E158C0-3D00-4AA0-A90B-0124C68B7790}" srcOrd="2" destOrd="0" presId="urn:microsoft.com/office/officeart/2005/8/layout/vList5"/>
    <dgm:cxn modelId="{B0ADE623-5A15-499E-8736-A58F17F9633D}" type="presParOf" srcId="{F1E158C0-3D00-4AA0-A90B-0124C68B7790}" destId="{20EF86F2-8B3F-4F73-B570-0AFCBB35E427}" srcOrd="0" destOrd="0" presId="urn:microsoft.com/office/officeart/2005/8/layout/vList5"/>
    <dgm:cxn modelId="{F67E2F18-EF44-4056-89FB-854E01C904EF}" type="presParOf" srcId="{F1E158C0-3D00-4AA0-A90B-0124C68B7790}" destId="{C6FE8C26-680C-45AD-AB5F-9FA8C68E4FBB}" srcOrd="1" destOrd="0" presId="urn:microsoft.com/office/officeart/2005/8/layout/vList5"/>
    <dgm:cxn modelId="{F2419AF6-301E-41AC-BD42-F1F9510E0DB0}" type="presParOf" srcId="{6FAB7E2C-E47F-49B7-93D1-660D551F20EA}" destId="{B2833D8B-9484-437D-A9D6-E56C6798766E}" srcOrd="3" destOrd="0" presId="urn:microsoft.com/office/officeart/2005/8/layout/vList5"/>
    <dgm:cxn modelId="{3FDC09EE-8378-40FB-B168-DBD1CD349931}" type="presParOf" srcId="{6FAB7E2C-E47F-49B7-93D1-660D551F20EA}" destId="{C55DB29A-2219-47D5-AEF1-98C4FFD74C18}" srcOrd="4" destOrd="0" presId="urn:microsoft.com/office/officeart/2005/8/layout/vList5"/>
    <dgm:cxn modelId="{E458B2B7-4A6A-4A3A-ABB0-8CDEBE2F8AE4}" type="presParOf" srcId="{C55DB29A-2219-47D5-AEF1-98C4FFD74C18}" destId="{18C100BF-D71C-4DD7-9D61-8F4CB6A4F9DD}" srcOrd="0" destOrd="0" presId="urn:microsoft.com/office/officeart/2005/8/layout/vList5"/>
    <dgm:cxn modelId="{94C0C710-A32E-44DE-9A47-E170B1FE1D92}" type="presParOf" srcId="{C55DB29A-2219-47D5-AEF1-98C4FFD74C18}" destId="{43C91747-2F47-42CF-8DA6-295F752109D4}" srcOrd="1" destOrd="0" presId="urn:microsoft.com/office/officeart/2005/8/layout/vList5"/>
    <dgm:cxn modelId="{84AE479E-6EFC-48E1-B4AE-0C8D51C4B707}" type="presParOf" srcId="{6FAB7E2C-E47F-49B7-93D1-660D551F20EA}" destId="{BE37FC64-4ED7-4D71-B9D5-6C0477EDF3FD}" srcOrd="5" destOrd="0" presId="urn:microsoft.com/office/officeart/2005/8/layout/vList5"/>
    <dgm:cxn modelId="{81B1BAF9-9BD0-4364-B54C-146A51B577F4}" type="presParOf" srcId="{6FAB7E2C-E47F-49B7-93D1-660D551F20EA}" destId="{1D432605-1F61-4260-9ED8-ACC7348513EA}" srcOrd="6" destOrd="0" presId="urn:microsoft.com/office/officeart/2005/8/layout/vList5"/>
    <dgm:cxn modelId="{C61B96E2-49A8-4B33-8CEC-D0204F2AC764}" type="presParOf" srcId="{1D432605-1F61-4260-9ED8-ACC7348513EA}" destId="{9AAAF871-2567-4119-B095-6F3B836C6A92}" srcOrd="0" destOrd="0" presId="urn:microsoft.com/office/officeart/2005/8/layout/vList5"/>
    <dgm:cxn modelId="{D71C205C-C1CA-4682-AB32-3AA1443566A7}" type="presParOf" srcId="{1D432605-1F61-4260-9ED8-ACC7348513EA}" destId="{8B7592EC-E903-4676-BE6E-859E05C9A8B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E92748-5515-48E7-8C04-16F18FCB5ADE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8B9BA94-430B-4233-B453-BF1E00A347AF}">
      <dgm:prSet phldrT="[Text]"/>
      <dgm:spPr>
        <a:xfrm>
          <a:off x="629" y="1502113"/>
          <a:ext cx="790994" cy="518399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fr-FR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Database</a:t>
          </a:r>
          <a:endParaRPr lang="fr-FR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32BD0AB8-92EB-4F8F-8698-4B18AE9E8354}" type="parTrans" cxnId="{D8B31E5D-E1F9-4D83-818B-45D3FCCF84FF}">
      <dgm:prSet/>
      <dgm:spPr/>
      <dgm:t>
        <a:bodyPr/>
        <a:lstStyle/>
        <a:p>
          <a:endParaRPr lang="fr-FR"/>
        </a:p>
      </dgm:t>
    </dgm:pt>
    <dgm:pt modelId="{4BEB3718-5FDC-465E-9ACB-41C98A89C78F}" type="sibTrans" cxnId="{D8B31E5D-E1F9-4D83-818B-45D3FCCF84FF}">
      <dgm:prSet/>
      <dgm:spPr>
        <a:xfrm>
          <a:off x="911535" y="1561844"/>
          <a:ext cx="254213" cy="196934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E4B3D2B-9CB6-4086-B4E5-4BD4174BF329}">
      <dgm:prSet phldrT="[Text]"/>
      <dgm:spPr>
        <a:xfrm>
          <a:off x="162640" y="1818510"/>
          <a:ext cx="790994" cy="895049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fr-FR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Shared Lock (S)</a:t>
          </a:r>
        </a:p>
      </dgm:t>
    </dgm:pt>
    <dgm:pt modelId="{753B1740-170B-45B1-95BA-8FC2B8CD4A4A}" type="parTrans" cxnId="{A17EC26E-2471-413C-A60D-E378D97F584C}">
      <dgm:prSet/>
      <dgm:spPr/>
      <dgm:t>
        <a:bodyPr/>
        <a:lstStyle/>
        <a:p>
          <a:endParaRPr lang="fr-FR"/>
        </a:p>
      </dgm:t>
    </dgm:pt>
    <dgm:pt modelId="{E87A83E2-C37F-407B-B126-254D2DCB11BE}" type="sibTrans" cxnId="{A17EC26E-2471-413C-A60D-E378D97F584C}">
      <dgm:prSet/>
      <dgm:spPr/>
      <dgm:t>
        <a:bodyPr/>
        <a:lstStyle/>
        <a:p>
          <a:endParaRPr lang="fr-FR"/>
        </a:p>
      </dgm:t>
    </dgm:pt>
    <dgm:pt modelId="{6DA65503-5BC5-4612-B6C9-4F9B9A866D9F}">
      <dgm:prSet phldrT="[Text]"/>
      <dgm:spPr>
        <a:xfrm>
          <a:off x="1271271" y="1502113"/>
          <a:ext cx="790994" cy="518399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fr-FR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Table</a:t>
          </a:r>
        </a:p>
      </dgm:t>
    </dgm:pt>
    <dgm:pt modelId="{BD86A580-185D-439D-A72B-262885145892}" type="parTrans" cxnId="{AF436AB6-71AF-4A93-99EC-0EEBBC37E9E0}">
      <dgm:prSet/>
      <dgm:spPr/>
      <dgm:t>
        <a:bodyPr/>
        <a:lstStyle/>
        <a:p>
          <a:endParaRPr lang="fr-FR"/>
        </a:p>
      </dgm:t>
    </dgm:pt>
    <dgm:pt modelId="{4B96CB28-8D59-4C2B-8F71-D03179452665}" type="sibTrans" cxnId="{AF436AB6-71AF-4A93-99EC-0EEBBC37E9E0}">
      <dgm:prSet/>
      <dgm:spPr>
        <a:xfrm>
          <a:off x="2182177" y="1561844"/>
          <a:ext cx="254213" cy="196934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B1A52A8-FB31-4FCA-B825-0DAAA8172AC8}">
      <dgm:prSet phldrT="[Text]"/>
      <dgm:spPr>
        <a:xfrm>
          <a:off x="1433281" y="1818510"/>
          <a:ext cx="790994" cy="895049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fr-FR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Intent Shared Lock (IS)</a:t>
          </a:r>
        </a:p>
      </dgm:t>
    </dgm:pt>
    <dgm:pt modelId="{EB098DE0-3AC1-448B-B685-F35A95982960}" type="parTrans" cxnId="{DAC09A23-7F76-4D3D-9FD1-6765975C69BF}">
      <dgm:prSet/>
      <dgm:spPr/>
      <dgm:t>
        <a:bodyPr/>
        <a:lstStyle/>
        <a:p>
          <a:endParaRPr lang="fr-FR"/>
        </a:p>
      </dgm:t>
    </dgm:pt>
    <dgm:pt modelId="{E29B7702-9AC3-4E24-A0DF-CD103784C9F5}" type="sibTrans" cxnId="{DAC09A23-7F76-4D3D-9FD1-6765975C69BF}">
      <dgm:prSet/>
      <dgm:spPr/>
      <dgm:t>
        <a:bodyPr/>
        <a:lstStyle/>
        <a:p>
          <a:endParaRPr lang="fr-FR"/>
        </a:p>
      </dgm:t>
    </dgm:pt>
    <dgm:pt modelId="{64F73A09-AF56-4165-AB71-8F8948A7CE01}">
      <dgm:prSet phldrT="[Text]"/>
      <dgm:spPr>
        <a:xfrm>
          <a:off x="2541912" y="1502113"/>
          <a:ext cx="790994" cy="518399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fr-FR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Page</a:t>
          </a:r>
        </a:p>
      </dgm:t>
    </dgm:pt>
    <dgm:pt modelId="{EA69D351-8ACA-45D4-9BA0-3877E5FEA401}" type="parTrans" cxnId="{27870807-AB35-4F06-B4DF-C9C2CA35FA5F}">
      <dgm:prSet/>
      <dgm:spPr/>
      <dgm:t>
        <a:bodyPr/>
        <a:lstStyle/>
        <a:p>
          <a:endParaRPr lang="fr-FR"/>
        </a:p>
      </dgm:t>
    </dgm:pt>
    <dgm:pt modelId="{3FF757E4-1498-425C-B1E0-A09C0F56CE9A}" type="sibTrans" cxnId="{27870807-AB35-4F06-B4DF-C9C2CA35FA5F}">
      <dgm:prSet/>
      <dgm:spPr>
        <a:xfrm>
          <a:off x="3452818" y="1561844"/>
          <a:ext cx="254213" cy="196934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F361E32-FA5B-4B5B-B8E1-4973C79CCC94}">
      <dgm:prSet phldrT="[Text]"/>
      <dgm:spPr>
        <a:xfrm>
          <a:off x="3812554" y="1502113"/>
          <a:ext cx="790994" cy="518399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fr-FR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Row/Key</a:t>
          </a:r>
        </a:p>
      </dgm:t>
    </dgm:pt>
    <dgm:pt modelId="{791C9B7F-1198-4908-8EBB-1310B2C60F20}" type="parTrans" cxnId="{9C62477D-B45B-4877-B54E-E1310345E82D}">
      <dgm:prSet/>
      <dgm:spPr/>
      <dgm:t>
        <a:bodyPr/>
        <a:lstStyle/>
        <a:p>
          <a:endParaRPr lang="fr-FR"/>
        </a:p>
      </dgm:t>
    </dgm:pt>
    <dgm:pt modelId="{162DD15D-1AC3-4235-9CC6-29B926DE2797}" type="sibTrans" cxnId="{9C62477D-B45B-4877-B54E-E1310345E82D}">
      <dgm:prSet/>
      <dgm:spPr/>
      <dgm:t>
        <a:bodyPr/>
        <a:lstStyle/>
        <a:p>
          <a:endParaRPr lang="fr-FR"/>
        </a:p>
      </dgm:t>
    </dgm:pt>
    <dgm:pt modelId="{F4DB4401-A743-4DCA-92CA-2A3B6FF4B9B8}">
      <dgm:prSet phldrT="[Text]"/>
      <dgm:spPr>
        <a:xfrm>
          <a:off x="2703923" y="1818510"/>
          <a:ext cx="790994" cy="895049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fr-FR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Intent Shared Lock (IS)</a:t>
          </a:r>
        </a:p>
      </dgm:t>
    </dgm:pt>
    <dgm:pt modelId="{D7CF7ABC-8D51-4DEE-B25F-0F3CD7A5ECE4}" type="parTrans" cxnId="{48080C04-318F-4F98-AD20-BF378BB5064C}">
      <dgm:prSet/>
      <dgm:spPr/>
      <dgm:t>
        <a:bodyPr/>
        <a:lstStyle/>
        <a:p>
          <a:endParaRPr lang="fr-FR"/>
        </a:p>
      </dgm:t>
    </dgm:pt>
    <dgm:pt modelId="{1A5F2ED5-4D25-490E-A3E7-5C1D5F08C94D}" type="sibTrans" cxnId="{48080C04-318F-4F98-AD20-BF378BB5064C}">
      <dgm:prSet/>
      <dgm:spPr/>
      <dgm:t>
        <a:bodyPr/>
        <a:lstStyle/>
        <a:p>
          <a:endParaRPr lang="fr-FR"/>
        </a:p>
      </dgm:t>
    </dgm:pt>
    <dgm:pt modelId="{04C73863-BAB2-49A6-BAF0-6C27E2419CCD}">
      <dgm:prSet phldrT="[Text]"/>
      <dgm:spPr>
        <a:xfrm>
          <a:off x="3974565" y="1818510"/>
          <a:ext cx="790994" cy="895049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fr-FR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Shared Lock (S)</a:t>
          </a:r>
        </a:p>
      </dgm:t>
    </dgm:pt>
    <dgm:pt modelId="{E124C97E-F33E-4017-8F30-FEA838204816}" type="parTrans" cxnId="{640BC6C2-7D8D-49F8-83D8-FE468B75E6F4}">
      <dgm:prSet/>
      <dgm:spPr/>
      <dgm:t>
        <a:bodyPr/>
        <a:lstStyle/>
        <a:p>
          <a:endParaRPr lang="fr-FR"/>
        </a:p>
      </dgm:t>
    </dgm:pt>
    <dgm:pt modelId="{2236F507-18E0-4008-A5DF-2BB30823AC2B}" type="sibTrans" cxnId="{640BC6C2-7D8D-49F8-83D8-FE468B75E6F4}">
      <dgm:prSet/>
      <dgm:spPr/>
      <dgm:t>
        <a:bodyPr/>
        <a:lstStyle/>
        <a:p>
          <a:endParaRPr lang="fr-FR"/>
        </a:p>
      </dgm:t>
    </dgm:pt>
    <dgm:pt modelId="{CC4D600F-04B1-4AF8-AE92-546DDE16FDC8}" type="pres">
      <dgm:prSet presAssocID="{15E92748-5515-48E7-8C04-16F18FCB5ADE}" presName="linearFlow" presStyleCnt="0">
        <dgm:presLayoutVars>
          <dgm:dir/>
          <dgm:animLvl val="lvl"/>
          <dgm:resizeHandles val="exact"/>
        </dgm:presLayoutVars>
      </dgm:prSet>
      <dgm:spPr/>
    </dgm:pt>
    <dgm:pt modelId="{18A4F161-F9CA-4F4D-90CD-96061EBF7405}" type="pres">
      <dgm:prSet presAssocID="{E8B9BA94-430B-4233-B453-BF1E00A347AF}" presName="composite" presStyleCnt="0"/>
      <dgm:spPr/>
    </dgm:pt>
    <dgm:pt modelId="{2160D388-7B75-459B-B3A2-EA6AE66D31E7}" type="pres">
      <dgm:prSet presAssocID="{E8B9BA94-430B-4233-B453-BF1E00A347AF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1E51009-060D-4162-B4ED-8C9B5CECDA5F}" type="pres">
      <dgm:prSet presAssocID="{E8B9BA94-430B-4233-B453-BF1E00A347AF}" presName="parSh" presStyleLbl="node1" presStyleIdx="0" presStyleCnt="4"/>
      <dgm:spPr/>
    </dgm:pt>
    <dgm:pt modelId="{14968E9D-40F5-4708-B972-C36EE166C8AE}" type="pres">
      <dgm:prSet presAssocID="{E8B9BA94-430B-4233-B453-BF1E00A347AF}" presName="desTx" presStyleLbl="fgAcc1" presStyleIdx="0" presStyleCnt="4">
        <dgm:presLayoutVars>
          <dgm:bulletEnabled val="1"/>
        </dgm:presLayoutVars>
      </dgm:prSet>
      <dgm:spPr/>
    </dgm:pt>
    <dgm:pt modelId="{6F70C685-2A10-4A87-A6D9-EC52EC1170B5}" type="pres">
      <dgm:prSet presAssocID="{4BEB3718-5FDC-465E-9ACB-41C98A89C78F}" presName="sibTrans" presStyleLbl="sibTrans2D1" presStyleIdx="0" presStyleCnt="3"/>
      <dgm:spPr/>
    </dgm:pt>
    <dgm:pt modelId="{B57F1DCE-D1B1-4EDB-A3F3-4BF95CA82169}" type="pres">
      <dgm:prSet presAssocID="{4BEB3718-5FDC-465E-9ACB-41C98A89C78F}" presName="connTx" presStyleLbl="sibTrans2D1" presStyleIdx="0" presStyleCnt="3"/>
      <dgm:spPr/>
    </dgm:pt>
    <dgm:pt modelId="{6DDB70FB-AC52-422A-859C-2B00240C8851}" type="pres">
      <dgm:prSet presAssocID="{6DA65503-5BC5-4612-B6C9-4F9B9A866D9F}" presName="composite" presStyleCnt="0"/>
      <dgm:spPr/>
    </dgm:pt>
    <dgm:pt modelId="{47D0D537-2535-4863-834F-F225BAD28AC2}" type="pres">
      <dgm:prSet presAssocID="{6DA65503-5BC5-4612-B6C9-4F9B9A866D9F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73C6BA4-1B9E-4DCE-BD77-BB7CD7B0A0C8}" type="pres">
      <dgm:prSet presAssocID="{6DA65503-5BC5-4612-B6C9-4F9B9A866D9F}" presName="parSh" presStyleLbl="node1" presStyleIdx="1" presStyleCnt="4"/>
      <dgm:spPr/>
    </dgm:pt>
    <dgm:pt modelId="{58F1633E-FB59-4BE2-8FE1-D1E5FC590FF7}" type="pres">
      <dgm:prSet presAssocID="{6DA65503-5BC5-4612-B6C9-4F9B9A866D9F}" presName="desTx" presStyleLbl="fgAcc1" presStyleIdx="1" presStyleCnt="4">
        <dgm:presLayoutVars>
          <dgm:bulletEnabled val="1"/>
        </dgm:presLayoutVars>
      </dgm:prSet>
      <dgm:spPr/>
    </dgm:pt>
    <dgm:pt modelId="{17D01ABC-014C-433D-955E-7E9B7985429F}" type="pres">
      <dgm:prSet presAssocID="{4B96CB28-8D59-4C2B-8F71-D03179452665}" presName="sibTrans" presStyleLbl="sibTrans2D1" presStyleIdx="1" presStyleCnt="3"/>
      <dgm:spPr/>
    </dgm:pt>
    <dgm:pt modelId="{A1854ECF-6ABD-4C56-9042-947AA7E1261E}" type="pres">
      <dgm:prSet presAssocID="{4B96CB28-8D59-4C2B-8F71-D03179452665}" presName="connTx" presStyleLbl="sibTrans2D1" presStyleIdx="1" presStyleCnt="3"/>
      <dgm:spPr/>
    </dgm:pt>
    <dgm:pt modelId="{79A82321-731D-4806-877F-9EFA4F2DE169}" type="pres">
      <dgm:prSet presAssocID="{64F73A09-AF56-4165-AB71-8F8948A7CE01}" presName="composite" presStyleCnt="0"/>
      <dgm:spPr/>
    </dgm:pt>
    <dgm:pt modelId="{41D27A0C-5AB9-4DBC-BEA6-175901EB0855}" type="pres">
      <dgm:prSet presAssocID="{64F73A09-AF56-4165-AB71-8F8948A7CE01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7C6D3C3-1DA4-4025-8D2C-8A19D0F32EEA}" type="pres">
      <dgm:prSet presAssocID="{64F73A09-AF56-4165-AB71-8F8948A7CE01}" presName="parSh" presStyleLbl="node1" presStyleIdx="2" presStyleCnt="4"/>
      <dgm:spPr/>
    </dgm:pt>
    <dgm:pt modelId="{96CBEEDB-74D4-4B42-B9AA-DFB12079C11D}" type="pres">
      <dgm:prSet presAssocID="{64F73A09-AF56-4165-AB71-8F8948A7CE01}" presName="desTx" presStyleLbl="fgAcc1" presStyleIdx="2" presStyleCnt="4">
        <dgm:presLayoutVars>
          <dgm:bulletEnabled val="1"/>
        </dgm:presLayoutVars>
      </dgm:prSet>
      <dgm:spPr/>
    </dgm:pt>
    <dgm:pt modelId="{15C0A290-6A2B-4C25-B989-FCFBB02A257E}" type="pres">
      <dgm:prSet presAssocID="{3FF757E4-1498-425C-B1E0-A09C0F56CE9A}" presName="sibTrans" presStyleLbl="sibTrans2D1" presStyleIdx="2" presStyleCnt="3"/>
      <dgm:spPr/>
    </dgm:pt>
    <dgm:pt modelId="{E2EFCF81-809B-45DF-B7CB-D4233D68F38C}" type="pres">
      <dgm:prSet presAssocID="{3FF757E4-1498-425C-B1E0-A09C0F56CE9A}" presName="connTx" presStyleLbl="sibTrans2D1" presStyleIdx="2" presStyleCnt="3"/>
      <dgm:spPr/>
    </dgm:pt>
    <dgm:pt modelId="{CF190E15-37B0-4B19-B24D-6B9A283C7A22}" type="pres">
      <dgm:prSet presAssocID="{2F361E32-FA5B-4B5B-B8E1-4973C79CCC94}" presName="composite" presStyleCnt="0"/>
      <dgm:spPr/>
    </dgm:pt>
    <dgm:pt modelId="{FCEC66B4-20AB-48DE-A4AC-ED27253EDFB2}" type="pres">
      <dgm:prSet presAssocID="{2F361E32-FA5B-4B5B-B8E1-4973C79CCC94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CFF6FF8-1048-4428-B6B6-AA46BA0FA74A}" type="pres">
      <dgm:prSet presAssocID="{2F361E32-FA5B-4B5B-B8E1-4973C79CCC94}" presName="parSh" presStyleLbl="node1" presStyleIdx="3" presStyleCnt="4"/>
      <dgm:spPr/>
    </dgm:pt>
    <dgm:pt modelId="{6C7AFCD7-36CB-4ED8-A444-85177CE84049}" type="pres">
      <dgm:prSet presAssocID="{2F361E32-FA5B-4B5B-B8E1-4973C79CCC94}" presName="desTx" presStyleLbl="fgAcc1" presStyleIdx="3" presStyleCnt="4">
        <dgm:presLayoutVars>
          <dgm:bulletEnabled val="1"/>
        </dgm:presLayoutVars>
      </dgm:prSet>
      <dgm:spPr/>
    </dgm:pt>
  </dgm:ptLst>
  <dgm:cxnLst>
    <dgm:cxn modelId="{48080C04-318F-4F98-AD20-BF378BB5064C}" srcId="{64F73A09-AF56-4165-AB71-8F8948A7CE01}" destId="{F4DB4401-A743-4DCA-92CA-2A3B6FF4B9B8}" srcOrd="0" destOrd="0" parTransId="{D7CF7ABC-8D51-4DEE-B25F-0F3CD7A5ECE4}" sibTransId="{1A5F2ED5-4D25-490E-A3E7-5C1D5F08C94D}"/>
    <dgm:cxn modelId="{EA79B206-12DD-4E13-9E86-6C6FD8734BF1}" type="presOf" srcId="{E8B9BA94-430B-4233-B453-BF1E00A347AF}" destId="{81E51009-060D-4162-B4ED-8C9B5CECDA5F}" srcOrd="1" destOrd="0" presId="urn:microsoft.com/office/officeart/2005/8/layout/process3"/>
    <dgm:cxn modelId="{27870807-AB35-4F06-B4DF-C9C2CA35FA5F}" srcId="{15E92748-5515-48E7-8C04-16F18FCB5ADE}" destId="{64F73A09-AF56-4165-AB71-8F8948A7CE01}" srcOrd="2" destOrd="0" parTransId="{EA69D351-8ACA-45D4-9BA0-3877E5FEA401}" sibTransId="{3FF757E4-1498-425C-B1E0-A09C0F56CE9A}"/>
    <dgm:cxn modelId="{1D6A040B-E902-47CC-AE85-F6CFACF63B57}" type="presOf" srcId="{4BEB3718-5FDC-465E-9ACB-41C98A89C78F}" destId="{B57F1DCE-D1B1-4EDB-A3F3-4BF95CA82169}" srcOrd="1" destOrd="0" presId="urn:microsoft.com/office/officeart/2005/8/layout/process3"/>
    <dgm:cxn modelId="{6A7D9D0B-449A-47C8-9306-C73276404F67}" type="presOf" srcId="{F4DB4401-A743-4DCA-92CA-2A3B6FF4B9B8}" destId="{96CBEEDB-74D4-4B42-B9AA-DFB12079C11D}" srcOrd="0" destOrd="0" presId="urn:microsoft.com/office/officeart/2005/8/layout/process3"/>
    <dgm:cxn modelId="{DAC09A23-7F76-4D3D-9FD1-6765975C69BF}" srcId="{6DA65503-5BC5-4612-B6C9-4F9B9A866D9F}" destId="{9B1A52A8-FB31-4FCA-B825-0DAAA8172AC8}" srcOrd="0" destOrd="0" parTransId="{EB098DE0-3AC1-448B-B685-F35A95982960}" sibTransId="{E29B7702-9AC3-4E24-A0DF-CD103784C9F5}"/>
    <dgm:cxn modelId="{A7FF383D-7DCE-4037-8781-8760E16A9ACA}" type="presOf" srcId="{04C73863-BAB2-49A6-BAF0-6C27E2419CCD}" destId="{6C7AFCD7-36CB-4ED8-A444-85177CE84049}" srcOrd="0" destOrd="0" presId="urn:microsoft.com/office/officeart/2005/8/layout/process3"/>
    <dgm:cxn modelId="{D8B31E5D-E1F9-4D83-818B-45D3FCCF84FF}" srcId="{15E92748-5515-48E7-8C04-16F18FCB5ADE}" destId="{E8B9BA94-430B-4233-B453-BF1E00A347AF}" srcOrd="0" destOrd="0" parTransId="{32BD0AB8-92EB-4F8F-8698-4B18AE9E8354}" sibTransId="{4BEB3718-5FDC-465E-9ACB-41C98A89C78F}"/>
    <dgm:cxn modelId="{FDE24442-6601-4045-85A8-D11514E829D7}" type="presOf" srcId="{2F361E32-FA5B-4B5B-B8E1-4973C79CCC94}" destId="{FCEC66B4-20AB-48DE-A4AC-ED27253EDFB2}" srcOrd="0" destOrd="0" presId="urn:microsoft.com/office/officeart/2005/8/layout/process3"/>
    <dgm:cxn modelId="{29C6D349-0785-4817-A762-ABA36CD44BA9}" type="presOf" srcId="{64F73A09-AF56-4165-AB71-8F8948A7CE01}" destId="{27C6D3C3-1DA4-4025-8D2C-8A19D0F32EEA}" srcOrd="1" destOrd="0" presId="urn:microsoft.com/office/officeart/2005/8/layout/process3"/>
    <dgm:cxn modelId="{A17EC26E-2471-413C-A60D-E378D97F584C}" srcId="{E8B9BA94-430B-4233-B453-BF1E00A347AF}" destId="{FE4B3D2B-9CB6-4086-B4E5-4BD4174BF329}" srcOrd="0" destOrd="0" parTransId="{753B1740-170B-45B1-95BA-8FC2B8CD4A4A}" sibTransId="{E87A83E2-C37F-407B-B126-254D2DCB11BE}"/>
    <dgm:cxn modelId="{0851764F-C535-453F-91B5-EDAF2EC64B41}" type="presOf" srcId="{E8B9BA94-430B-4233-B453-BF1E00A347AF}" destId="{2160D388-7B75-459B-B3A2-EA6AE66D31E7}" srcOrd="0" destOrd="0" presId="urn:microsoft.com/office/officeart/2005/8/layout/process3"/>
    <dgm:cxn modelId="{9A58C34F-7CAA-4869-A365-24C5D49FC8E7}" type="presOf" srcId="{6DA65503-5BC5-4612-B6C9-4F9B9A866D9F}" destId="{773C6BA4-1B9E-4DCE-BD77-BB7CD7B0A0C8}" srcOrd="1" destOrd="0" presId="urn:microsoft.com/office/officeart/2005/8/layout/process3"/>
    <dgm:cxn modelId="{748BCC74-DE88-425D-BD4D-8CF82377CF99}" type="presOf" srcId="{9B1A52A8-FB31-4FCA-B825-0DAAA8172AC8}" destId="{58F1633E-FB59-4BE2-8FE1-D1E5FC590FF7}" srcOrd="0" destOrd="0" presId="urn:microsoft.com/office/officeart/2005/8/layout/process3"/>
    <dgm:cxn modelId="{9743AD56-FAAF-4549-8687-564054B67CCD}" type="presOf" srcId="{4BEB3718-5FDC-465E-9ACB-41C98A89C78F}" destId="{6F70C685-2A10-4A87-A6D9-EC52EC1170B5}" srcOrd="0" destOrd="0" presId="urn:microsoft.com/office/officeart/2005/8/layout/process3"/>
    <dgm:cxn modelId="{8FD33F7B-0F0E-4E0B-A336-55F3980CCB3C}" type="presOf" srcId="{2F361E32-FA5B-4B5B-B8E1-4973C79CCC94}" destId="{4CFF6FF8-1048-4428-B6B6-AA46BA0FA74A}" srcOrd="1" destOrd="0" presId="urn:microsoft.com/office/officeart/2005/8/layout/process3"/>
    <dgm:cxn modelId="{9C62477D-B45B-4877-B54E-E1310345E82D}" srcId="{15E92748-5515-48E7-8C04-16F18FCB5ADE}" destId="{2F361E32-FA5B-4B5B-B8E1-4973C79CCC94}" srcOrd="3" destOrd="0" parTransId="{791C9B7F-1198-4908-8EBB-1310B2C60F20}" sibTransId="{162DD15D-1AC3-4235-9CC6-29B926DE2797}"/>
    <dgm:cxn modelId="{E4A247A2-8052-44EB-AB69-401BDCACBBC1}" type="presOf" srcId="{4B96CB28-8D59-4C2B-8F71-D03179452665}" destId="{17D01ABC-014C-433D-955E-7E9B7985429F}" srcOrd="0" destOrd="0" presId="urn:microsoft.com/office/officeart/2005/8/layout/process3"/>
    <dgm:cxn modelId="{822ECAAE-3035-4A54-8872-5EE209386861}" type="presOf" srcId="{6DA65503-5BC5-4612-B6C9-4F9B9A866D9F}" destId="{47D0D537-2535-4863-834F-F225BAD28AC2}" srcOrd="0" destOrd="0" presId="urn:microsoft.com/office/officeart/2005/8/layout/process3"/>
    <dgm:cxn modelId="{AF436AB6-71AF-4A93-99EC-0EEBBC37E9E0}" srcId="{15E92748-5515-48E7-8C04-16F18FCB5ADE}" destId="{6DA65503-5BC5-4612-B6C9-4F9B9A866D9F}" srcOrd="1" destOrd="0" parTransId="{BD86A580-185D-439D-A72B-262885145892}" sibTransId="{4B96CB28-8D59-4C2B-8F71-D03179452665}"/>
    <dgm:cxn modelId="{828472BD-1E32-4299-8876-A04753B46CAC}" type="presOf" srcId="{64F73A09-AF56-4165-AB71-8F8948A7CE01}" destId="{41D27A0C-5AB9-4DBC-BEA6-175901EB0855}" srcOrd="0" destOrd="0" presId="urn:microsoft.com/office/officeart/2005/8/layout/process3"/>
    <dgm:cxn modelId="{640BC6C2-7D8D-49F8-83D8-FE468B75E6F4}" srcId="{2F361E32-FA5B-4B5B-B8E1-4973C79CCC94}" destId="{04C73863-BAB2-49A6-BAF0-6C27E2419CCD}" srcOrd="0" destOrd="0" parTransId="{E124C97E-F33E-4017-8F30-FEA838204816}" sibTransId="{2236F507-18E0-4008-A5DF-2BB30823AC2B}"/>
    <dgm:cxn modelId="{545F95C9-0981-4ADB-AE5F-54F21D743272}" type="presOf" srcId="{4B96CB28-8D59-4C2B-8F71-D03179452665}" destId="{A1854ECF-6ABD-4C56-9042-947AA7E1261E}" srcOrd="1" destOrd="0" presId="urn:microsoft.com/office/officeart/2005/8/layout/process3"/>
    <dgm:cxn modelId="{C0E2FADB-F97D-4E89-9C96-36B587DD776B}" type="presOf" srcId="{3FF757E4-1498-425C-B1E0-A09C0F56CE9A}" destId="{E2EFCF81-809B-45DF-B7CB-D4233D68F38C}" srcOrd="1" destOrd="0" presId="urn:microsoft.com/office/officeart/2005/8/layout/process3"/>
    <dgm:cxn modelId="{DCB0D8E0-87F7-4903-89B2-34A4338EF8DD}" type="presOf" srcId="{3FF757E4-1498-425C-B1E0-A09C0F56CE9A}" destId="{15C0A290-6A2B-4C25-B989-FCFBB02A257E}" srcOrd="0" destOrd="0" presId="urn:microsoft.com/office/officeart/2005/8/layout/process3"/>
    <dgm:cxn modelId="{08C44CE2-7EE0-4D2C-A2AE-83F2E938C519}" type="presOf" srcId="{15E92748-5515-48E7-8C04-16F18FCB5ADE}" destId="{CC4D600F-04B1-4AF8-AE92-546DDE16FDC8}" srcOrd="0" destOrd="0" presId="urn:microsoft.com/office/officeart/2005/8/layout/process3"/>
    <dgm:cxn modelId="{8F21D5F5-6652-4B9C-93DC-2E6C2E2FD670}" type="presOf" srcId="{FE4B3D2B-9CB6-4086-B4E5-4BD4174BF329}" destId="{14968E9D-40F5-4708-B972-C36EE166C8AE}" srcOrd="0" destOrd="0" presId="urn:microsoft.com/office/officeart/2005/8/layout/process3"/>
    <dgm:cxn modelId="{22FD91C4-1BD2-4678-AF3E-0D36CCDF89AE}" type="presParOf" srcId="{CC4D600F-04B1-4AF8-AE92-546DDE16FDC8}" destId="{18A4F161-F9CA-4F4D-90CD-96061EBF7405}" srcOrd="0" destOrd="0" presId="urn:microsoft.com/office/officeart/2005/8/layout/process3"/>
    <dgm:cxn modelId="{F485AAA4-0682-4AE5-80FB-CF3CDB0552EE}" type="presParOf" srcId="{18A4F161-F9CA-4F4D-90CD-96061EBF7405}" destId="{2160D388-7B75-459B-B3A2-EA6AE66D31E7}" srcOrd="0" destOrd="0" presId="urn:microsoft.com/office/officeart/2005/8/layout/process3"/>
    <dgm:cxn modelId="{953486E1-27CB-45A6-AF09-B419D643E5B7}" type="presParOf" srcId="{18A4F161-F9CA-4F4D-90CD-96061EBF7405}" destId="{81E51009-060D-4162-B4ED-8C9B5CECDA5F}" srcOrd="1" destOrd="0" presId="urn:microsoft.com/office/officeart/2005/8/layout/process3"/>
    <dgm:cxn modelId="{0F63DA8A-1573-4B44-B4AD-38FF148B7610}" type="presParOf" srcId="{18A4F161-F9CA-4F4D-90CD-96061EBF7405}" destId="{14968E9D-40F5-4708-B972-C36EE166C8AE}" srcOrd="2" destOrd="0" presId="urn:microsoft.com/office/officeart/2005/8/layout/process3"/>
    <dgm:cxn modelId="{A07C6AB6-4D0A-44FD-AE7B-9650CC6C92DA}" type="presParOf" srcId="{CC4D600F-04B1-4AF8-AE92-546DDE16FDC8}" destId="{6F70C685-2A10-4A87-A6D9-EC52EC1170B5}" srcOrd="1" destOrd="0" presId="urn:microsoft.com/office/officeart/2005/8/layout/process3"/>
    <dgm:cxn modelId="{E5054D13-AB9F-46EF-B8CF-811A5215858F}" type="presParOf" srcId="{6F70C685-2A10-4A87-A6D9-EC52EC1170B5}" destId="{B57F1DCE-D1B1-4EDB-A3F3-4BF95CA82169}" srcOrd="0" destOrd="0" presId="urn:microsoft.com/office/officeart/2005/8/layout/process3"/>
    <dgm:cxn modelId="{1CD604DD-5E7E-496F-A8A1-4DABC554A247}" type="presParOf" srcId="{CC4D600F-04B1-4AF8-AE92-546DDE16FDC8}" destId="{6DDB70FB-AC52-422A-859C-2B00240C8851}" srcOrd="2" destOrd="0" presId="urn:microsoft.com/office/officeart/2005/8/layout/process3"/>
    <dgm:cxn modelId="{3618A0D9-E5C3-45DE-8D05-1CB4241A858F}" type="presParOf" srcId="{6DDB70FB-AC52-422A-859C-2B00240C8851}" destId="{47D0D537-2535-4863-834F-F225BAD28AC2}" srcOrd="0" destOrd="0" presId="urn:microsoft.com/office/officeart/2005/8/layout/process3"/>
    <dgm:cxn modelId="{6C3435AF-0B36-471D-B076-E171F919C309}" type="presParOf" srcId="{6DDB70FB-AC52-422A-859C-2B00240C8851}" destId="{773C6BA4-1B9E-4DCE-BD77-BB7CD7B0A0C8}" srcOrd="1" destOrd="0" presId="urn:microsoft.com/office/officeart/2005/8/layout/process3"/>
    <dgm:cxn modelId="{F93C5D4D-DEE0-445D-9202-D816878CD7B7}" type="presParOf" srcId="{6DDB70FB-AC52-422A-859C-2B00240C8851}" destId="{58F1633E-FB59-4BE2-8FE1-D1E5FC590FF7}" srcOrd="2" destOrd="0" presId="urn:microsoft.com/office/officeart/2005/8/layout/process3"/>
    <dgm:cxn modelId="{796573F2-9A33-4384-A1F3-78EA5950CE66}" type="presParOf" srcId="{CC4D600F-04B1-4AF8-AE92-546DDE16FDC8}" destId="{17D01ABC-014C-433D-955E-7E9B7985429F}" srcOrd="3" destOrd="0" presId="urn:microsoft.com/office/officeart/2005/8/layout/process3"/>
    <dgm:cxn modelId="{F7642A87-1D60-4E8A-9E4E-4701140E0763}" type="presParOf" srcId="{17D01ABC-014C-433D-955E-7E9B7985429F}" destId="{A1854ECF-6ABD-4C56-9042-947AA7E1261E}" srcOrd="0" destOrd="0" presId="urn:microsoft.com/office/officeart/2005/8/layout/process3"/>
    <dgm:cxn modelId="{5ED126F7-D112-40A9-AB18-3B80FE3CAF89}" type="presParOf" srcId="{CC4D600F-04B1-4AF8-AE92-546DDE16FDC8}" destId="{79A82321-731D-4806-877F-9EFA4F2DE169}" srcOrd="4" destOrd="0" presId="urn:microsoft.com/office/officeart/2005/8/layout/process3"/>
    <dgm:cxn modelId="{20484518-FAD4-4C4F-A894-ED3C5090D1D2}" type="presParOf" srcId="{79A82321-731D-4806-877F-9EFA4F2DE169}" destId="{41D27A0C-5AB9-4DBC-BEA6-175901EB0855}" srcOrd="0" destOrd="0" presId="urn:microsoft.com/office/officeart/2005/8/layout/process3"/>
    <dgm:cxn modelId="{DE0DB56D-4759-41D3-9075-9722BD593CBA}" type="presParOf" srcId="{79A82321-731D-4806-877F-9EFA4F2DE169}" destId="{27C6D3C3-1DA4-4025-8D2C-8A19D0F32EEA}" srcOrd="1" destOrd="0" presId="urn:microsoft.com/office/officeart/2005/8/layout/process3"/>
    <dgm:cxn modelId="{36259751-A7DF-4BF4-9B96-A7303533B2C4}" type="presParOf" srcId="{79A82321-731D-4806-877F-9EFA4F2DE169}" destId="{96CBEEDB-74D4-4B42-B9AA-DFB12079C11D}" srcOrd="2" destOrd="0" presId="urn:microsoft.com/office/officeart/2005/8/layout/process3"/>
    <dgm:cxn modelId="{A5E7F366-B15C-456F-BBF3-06B79388D458}" type="presParOf" srcId="{CC4D600F-04B1-4AF8-AE92-546DDE16FDC8}" destId="{15C0A290-6A2B-4C25-B989-FCFBB02A257E}" srcOrd="5" destOrd="0" presId="urn:microsoft.com/office/officeart/2005/8/layout/process3"/>
    <dgm:cxn modelId="{D585D14D-6EF0-43C9-BACB-7E13A09F8CA2}" type="presParOf" srcId="{15C0A290-6A2B-4C25-B989-FCFBB02A257E}" destId="{E2EFCF81-809B-45DF-B7CB-D4233D68F38C}" srcOrd="0" destOrd="0" presId="urn:microsoft.com/office/officeart/2005/8/layout/process3"/>
    <dgm:cxn modelId="{871FA688-C368-4CEF-A3EA-CF66893D5ACF}" type="presParOf" srcId="{CC4D600F-04B1-4AF8-AE92-546DDE16FDC8}" destId="{CF190E15-37B0-4B19-B24D-6B9A283C7A22}" srcOrd="6" destOrd="0" presId="urn:microsoft.com/office/officeart/2005/8/layout/process3"/>
    <dgm:cxn modelId="{DE5D5859-6705-4228-81E7-FED74F039BB9}" type="presParOf" srcId="{CF190E15-37B0-4B19-B24D-6B9A283C7A22}" destId="{FCEC66B4-20AB-48DE-A4AC-ED27253EDFB2}" srcOrd="0" destOrd="0" presId="urn:microsoft.com/office/officeart/2005/8/layout/process3"/>
    <dgm:cxn modelId="{EEA42F59-4E4E-4C37-8363-56C2E10FA65D}" type="presParOf" srcId="{CF190E15-37B0-4B19-B24D-6B9A283C7A22}" destId="{4CFF6FF8-1048-4428-B6B6-AA46BA0FA74A}" srcOrd="1" destOrd="0" presId="urn:microsoft.com/office/officeart/2005/8/layout/process3"/>
    <dgm:cxn modelId="{6D9E7F64-1180-4F51-8D6D-157FB2675529}" type="presParOf" srcId="{CF190E15-37B0-4B19-B24D-6B9A283C7A22}" destId="{6C7AFCD7-36CB-4ED8-A444-85177CE84049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E92748-5515-48E7-8C04-16F18FCB5ADE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8B9BA94-430B-4233-B453-BF1E00A347AF}">
      <dgm:prSet phldrT="[Text]"/>
      <dgm:spPr/>
      <dgm:t>
        <a:bodyPr/>
        <a:lstStyle/>
        <a:p>
          <a:r>
            <a:rPr lang="fr-FR" dirty="0" err="1"/>
            <a:t>Database</a:t>
          </a:r>
          <a:endParaRPr lang="fr-FR" dirty="0"/>
        </a:p>
      </dgm:t>
    </dgm:pt>
    <dgm:pt modelId="{32BD0AB8-92EB-4F8F-8698-4B18AE9E8354}" type="parTrans" cxnId="{D8B31E5D-E1F9-4D83-818B-45D3FCCF84FF}">
      <dgm:prSet/>
      <dgm:spPr/>
      <dgm:t>
        <a:bodyPr/>
        <a:lstStyle/>
        <a:p>
          <a:endParaRPr lang="fr-FR"/>
        </a:p>
      </dgm:t>
    </dgm:pt>
    <dgm:pt modelId="{4BEB3718-5FDC-465E-9ACB-41C98A89C78F}" type="sibTrans" cxnId="{D8B31E5D-E1F9-4D83-818B-45D3FCCF84FF}">
      <dgm:prSet/>
      <dgm:spPr/>
      <dgm:t>
        <a:bodyPr/>
        <a:lstStyle/>
        <a:p>
          <a:endParaRPr lang="fr-FR"/>
        </a:p>
      </dgm:t>
    </dgm:pt>
    <dgm:pt modelId="{FE4B3D2B-9CB6-4086-B4E5-4BD4174BF329}">
      <dgm:prSet phldrT="[Text]"/>
      <dgm:spPr/>
      <dgm:t>
        <a:bodyPr/>
        <a:lstStyle/>
        <a:p>
          <a:r>
            <a:rPr lang="fr-FR" dirty="0"/>
            <a:t>Shared Lock (S)</a:t>
          </a:r>
        </a:p>
      </dgm:t>
    </dgm:pt>
    <dgm:pt modelId="{753B1740-170B-45B1-95BA-8FC2B8CD4A4A}" type="parTrans" cxnId="{A17EC26E-2471-413C-A60D-E378D97F584C}">
      <dgm:prSet/>
      <dgm:spPr/>
      <dgm:t>
        <a:bodyPr/>
        <a:lstStyle/>
        <a:p>
          <a:endParaRPr lang="fr-FR"/>
        </a:p>
      </dgm:t>
    </dgm:pt>
    <dgm:pt modelId="{E87A83E2-C37F-407B-B126-254D2DCB11BE}" type="sibTrans" cxnId="{A17EC26E-2471-413C-A60D-E378D97F584C}">
      <dgm:prSet/>
      <dgm:spPr/>
      <dgm:t>
        <a:bodyPr/>
        <a:lstStyle/>
        <a:p>
          <a:endParaRPr lang="fr-FR"/>
        </a:p>
      </dgm:t>
    </dgm:pt>
    <dgm:pt modelId="{6DA65503-5BC5-4612-B6C9-4F9B9A866D9F}">
      <dgm:prSet phldrT="[Text]"/>
      <dgm:spPr/>
      <dgm:t>
        <a:bodyPr/>
        <a:lstStyle/>
        <a:p>
          <a:r>
            <a:rPr lang="fr-FR" dirty="0"/>
            <a:t>Table</a:t>
          </a:r>
        </a:p>
      </dgm:t>
    </dgm:pt>
    <dgm:pt modelId="{BD86A580-185D-439D-A72B-262885145892}" type="parTrans" cxnId="{AF436AB6-71AF-4A93-99EC-0EEBBC37E9E0}">
      <dgm:prSet/>
      <dgm:spPr/>
      <dgm:t>
        <a:bodyPr/>
        <a:lstStyle/>
        <a:p>
          <a:endParaRPr lang="fr-FR"/>
        </a:p>
      </dgm:t>
    </dgm:pt>
    <dgm:pt modelId="{4B96CB28-8D59-4C2B-8F71-D03179452665}" type="sibTrans" cxnId="{AF436AB6-71AF-4A93-99EC-0EEBBC37E9E0}">
      <dgm:prSet/>
      <dgm:spPr/>
      <dgm:t>
        <a:bodyPr/>
        <a:lstStyle/>
        <a:p>
          <a:endParaRPr lang="fr-FR"/>
        </a:p>
      </dgm:t>
    </dgm:pt>
    <dgm:pt modelId="{9B1A52A8-FB31-4FCA-B825-0DAAA8172AC8}">
      <dgm:prSet phldrT="[Text]"/>
      <dgm:spPr/>
      <dgm:t>
        <a:bodyPr/>
        <a:lstStyle/>
        <a:p>
          <a:r>
            <a:rPr lang="fr-FR" dirty="0"/>
            <a:t>Intent Exclusive (IX) / Intent Update (IU) Lock</a:t>
          </a:r>
        </a:p>
      </dgm:t>
    </dgm:pt>
    <dgm:pt modelId="{EB098DE0-3AC1-448B-B685-F35A95982960}" type="parTrans" cxnId="{DAC09A23-7F76-4D3D-9FD1-6765975C69BF}">
      <dgm:prSet/>
      <dgm:spPr/>
      <dgm:t>
        <a:bodyPr/>
        <a:lstStyle/>
        <a:p>
          <a:endParaRPr lang="fr-FR"/>
        </a:p>
      </dgm:t>
    </dgm:pt>
    <dgm:pt modelId="{E29B7702-9AC3-4E24-A0DF-CD103784C9F5}" type="sibTrans" cxnId="{DAC09A23-7F76-4D3D-9FD1-6765975C69BF}">
      <dgm:prSet/>
      <dgm:spPr/>
      <dgm:t>
        <a:bodyPr/>
        <a:lstStyle/>
        <a:p>
          <a:endParaRPr lang="fr-FR"/>
        </a:p>
      </dgm:t>
    </dgm:pt>
    <dgm:pt modelId="{64F73A09-AF56-4165-AB71-8F8948A7CE01}">
      <dgm:prSet phldrT="[Text]"/>
      <dgm:spPr/>
      <dgm:t>
        <a:bodyPr/>
        <a:lstStyle/>
        <a:p>
          <a:r>
            <a:rPr lang="fr-FR" dirty="0"/>
            <a:t>Page</a:t>
          </a:r>
        </a:p>
      </dgm:t>
    </dgm:pt>
    <dgm:pt modelId="{EA69D351-8ACA-45D4-9BA0-3877E5FEA401}" type="parTrans" cxnId="{27870807-AB35-4F06-B4DF-C9C2CA35FA5F}">
      <dgm:prSet/>
      <dgm:spPr/>
      <dgm:t>
        <a:bodyPr/>
        <a:lstStyle/>
        <a:p>
          <a:endParaRPr lang="fr-FR"/>
        </a:p>
      </dgm:t>
    </dgm:pt>
    <dgm:pt modelId="{3FF757E4-1498-425C-B1E0-A09C0F56CE9A}" type="sibTrans" cxnId="{27870807-AB35-4F06-B4DF-C9C2CA35FA5F}">
      <dgm:prSet/>
      <dgm:spPr/>
      <dgm:t>
        <a:bodyPr/>
        <a:lstStyle/>
        <a:p>
          <a:endParaRPr lang="fr-FR"/>
        </a:p>
      </dgm:t>
    </dgm:pt>
    <dgm:pt modelId="{2F361E32-FA5B-4B5B-B8E1-4973C79CCC94}">
      <dgm:prSet phldrT="[Text]"/>
      <dgm:spPr/>
      <dgm:t>
        <a:bodyPr/>
        <a:lstStyle/>
        <a:p>
          <a:r>
            <a:rPr lang="fr-FR" dirty="0"/>
            <a:t>Row/Key</a:t>
          </a:r>
        </a:p>
      </dgm:t>
    </dgm:pt>
    <dgm:pt modelId="{791C9B7F-1198-4908-8EBB-1310B2C60F20}" type="parTrans" cxnId="{9C62477D-B45B-4877-B54E-E1310345E82D}">
      <dgm:prSet/>
      <dgm:spPr/>
      <dgm:t>
        <a:bodyPr/>
        <a:lstStyle/>
        <a:p>
          <a:endParaRPr lang="fr-FR"/>
        </a:p>
      </dgm:t>
    </dgm:pt>
    <dgm:pt modelId="{162DD15D-1AC3-4235-9CC6-29B926DE2797}" type="sibTrans" cxnId="{9C62477D-B45B-4877-B54E-E1310345E82D}">
      <dgm:prSet/>
      <dgm:spPr/>
      <dgm:t>
        <a:bodyPr/>
        <a:lstStyle/>
        <a:p>
          <a:endParaRPr lang="fr-FR"/>
        </a:p>
      </dgm:t>
    </dgm:pt>
    <dgm:pt modelId="{F4DB4401-A743-4DCA-92CA-2A3B6FF4B9B8}">
      <dgm:prSet phldrT="[Text]"/>
      <dgm:spPr/>
      <dgm:t>
        <a:bodyPr/>
        <a:lstStyle/>
        <a:p>
          <a:r>
            <a:rPr lang="fr-FR" dirty="0"/>
            <a:t>Intent Exclusive (IX) / Intent Update (IU) Lock</a:t>
          </a:r>
        </a:p>
      </dgm:t>
    </dgm:pt>
    <dgm:pt modelId="{D7CF7ABC-8D51-4DEE-B25F-0F3CD7A5ECE4}" type="parTrans" cxnId="{48080C04-318F-4F98-AD20-BF378BB5064C}">
      <dgm:prSet/>
      <dgm:spPr/>
      <dgm:t>
        <a:bodyPr/>
        <a:lstStyle/>
        <a:p>
          <a:endParaRPr lang="fr-FR"/>
        </a:p>
      </dgm:t>
    </dgm:pt>
    <dgm:pt modelId="{1A5F2ED5-4D25-490E-A3E7-5C1D5F08C94D}" type="sibTrans" cxnId="{48080C04-318F-4F98-AD20-BF378BB5064C}">
      <dgm:prSet/>
      <dgm:spPr/>
      <dgm:t>
        <a:bodyPr/>
        <a:lstStyle/>
        <a:p>
          <a:endParaRPr lang="fr-FR"/>
        </a:p>
      </dgm:t>
    </dgm:pt>
    <dgm:pt modelId="{04C73863-BAB2-49A6-BAF0-6C27E2419CCD}">
      <dgm:prSet phldrT="[Text]"/>
      <dgm:spPr/>
      <dgm:t>
        <a:bodyPr/>
        <a:lstStyle/>
        <a:p>
          <a:r>
            <a:rPr lang="fr-FR" dirty="0"/>
            <a:t>Exclusive(X) / Update (U)  Lock</a:t>
          </a:r>
        </a:p>
      </dgm:t>
    </dgm:pt>
    <dgm:pt modelId="{E124C97E-F33E-4017-8F30-FEA838204816}" type="parTrans" cxnId="{640BC6C2-7D8D-49F8-83D8-FE468B75E6F4}">
      <dgm:prSet/>
      <dgm:spPr/>
      <dgm:t>
        <a:bodyPr/>
        <a:lstStyle/>
        <a:p>
          <a:endParaRPr lang="fr-FR"/>
        </a:p>
      </dgm:t>
    </dgm:pt>
    <dgm:pt modelId="{2236F507-18E0-4008-A5DF-2BB30823AC2B}" type="sibTrans" cxnId="{640BC6C2-7D8D-49F8-83D8-FE468B75E6F4}">
      <dgm:prSet/>
      <dgm:spPr/>
      <dgm:t>
        <a:bodyPr/>
        <a:lstStyle/>
        <a:p>
          <a:endParaRPr lang="fr-FR"/>
        </a:p>
      </dgm:t>
    </dgm:pt>
    <dgm:pt modelId="{3162595E-CC9D-4216-8EFC-541900C62E78}" type="pres">
      <dgm:prSet presAssocID="{15E92748-5515-48E7-8C04-16F18FCB5ADE}" presName="linearFlow" presStyleCnt="0">
        <dgm:presLayoutVars>
          <dgm:dir val="rev"/>
          <dgm:animLvl val="lvl"/>
          <dgm:resizeHandles val="exact"/>
        </dgm:presLayoutVars>
      </dgm:prSet>
      <dgm:spPr/>
    </dgm:pt>
    <dgm:pt modelId="{8951D8FD-7852-4505-B2B1-D01135265E9B}" type="pres">
      <dgm:prSet presAssocID="{E8B9BA94-430B-4233-B453-BF1E00A347AF}" presName="composite" presStyleCnt="0"/>
      <dgm:spPr/>
    </dgm:pt>
    <dgm:pt modelId="{D7C6AB98-A8B3-4D6A-9CAA-DE12D2B5BC7A}" type="pres">
      <dgm:prSet presAssocID="{E8B9BA94-430B-4233-B453-BF1E00A347AF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E9A6159-0728-4489-8AED-C8DE93FC4EB4}" type="pres">
      <dgm:prSet presAssocID="{E8B9BA94-430B-4233-B453-BF1E00A347AF}" presName="parSh" presStyleLbl="node1" presStyleIdx="0" presStyleCnt="4"/>
      <dgm:spPr/>
    </dgm:pt>
    <dgm:pt modelId="{A0E587C7-76EC-40E0-9F22-626891D903E5}" type="pres">
      <dgm:prSet presAssocID="{E8B9BA94-430B-4233-B453-BF1E00A347AF}" presName="desTx" presStyleLbl="fgAcc1" presStyleIdx="0" presStyleCnt="4">
        <dgm:presLayoutVars>
          <dgm:bulletEnabled val="1"/>
        </dgm:presLayoutVars>
      </dgm:prSet>
      <dgm:spPr/>
    </dgm:pt>
    <dgm:pt modelId="{FA9D4219-964C-4FDD-BA5B-EC5A76319FF2}" type="pres">
      <dgm:prSet presAssocID="{4BEB3718-5FDC-465E-9ACB-41C98A89C78F}" presName="sibTrans" presStyleLbl="sibTrans2D1" presStyleIdx="0" presStyleCnt="3"/>
      <dgm:spPr/>
    </dgm:pt>
    <dgm:pt modelId="{DC1B68CD-D765-4F7F-B7AA-830477E9DCA8}" type="pres">
      <dgm:prSet presAssocID="{4BEB3718-5FDC-465E-9ACB-41C98A89C78F}" presName="connTx" presStyleLbl="sibTrans2D1" presStyleIdx="0" presStyleCnt="3"/>
      <dgm:spPr/>
    </dgm:pt>
    <dgm:pt modelId="{915E7AD6-C9BC-4E23-974C-3425A531201B}" type="pres">
      <dgm:prSet presAssocID="{6DA65503-5BC5-4612-B6C9-4F9B9A866D9F}" presName="composite" presStyleCnt="0"/>
      <dgm:spPr/>
    </dgm:pt>
    <dgm:pt modelId="{9899D4E9-2789-41C0-8FD0-506F22DF415B}" type="pres">
      <dgm:prSet presAssocID="{6DA65503-5BC5-4612-B6C9-4F9B9A866D9F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78BEA81-8C51-46B6-BE2C-F618543D527F}" type="pres">
      <dgm:prSet presAssocID="{6DA65503-5BC5-4612-B6C9-4F9B9A866D9F}" presName="parSh" presStyleLbl="node1" presStyleIdx="1" presStyleCnt="4"/>
      <dgm:spPr/>
    </dgm:pt>
    <dgm:pt modelId="{E2FA7104-4FE2-49BA-B9C6-1AC086E5EB97}" type="pres">
      <dgm:prSet presAssocID="{6DA65503-5BC5-4612-B6C9-4F9B9A866D9F}" presName="desTx" presStyleLbl="fgAcc1" presStyleIdx="1" presStyleCnt="4">
        <dgm:presLayoutVars>
          <dgm:bulletEnabled val="1"/>
        </dgm:presLayoutVars>
      </dgm:prSet>
      <dgm:spPr/>
    </dgm:pt>
    <dgm:pt modelId="{D9EC4BAB-3E89-4B15-8004-CAE73C350651}" type="pres">
      <dgm:prSet presAssocID="{4B96CB28-8D59-4C2B-8F71-D03179452665}" presName="sibTrans" presStyleLbl="sibTrans2D1" presStyleIdx="1" presStyleCnt="3"/>
      <dgm:spPr/>
    </dgm:pt>
    <dgm:pt modelId="{7DEF1E91-D23C-46D5-8158-E2A9C69E4438}" type="pres">
      <dgm:prSet presAssocID="{4B96CB28-8D59-4C2B-8F71-D03179452665}" presName="connTx" presStyleLbl="sibTrans2D1" presStyleIdx="1" presStyleCnt="3"/>
      <dgm:spPr/>
    </dgm:pt>
    <dgm:pt modelId="{0B937895-AD0E-47C3-AEDD-D1AA4C53DF1D}" type="pres">
      <dgm:prSet presAssocID="{64F73A09-AF56-4165-AB71-8F8948A7CE01}" presName="composite" presStyleCnt="0"/>
      <dgm:spPr/>
    </dgm:pt>
    <dgm:pt modelId="{F3B72A9D-8397-4C2D-A59B-C5078B67CFD3}" type="pres">
      <dgm:prSet presAssocID="{64F73A09-AF56-4165-AB71-8F8948A7CE01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1C1C8DA-84F3-43F2-BE37-46703675348D}" type="pres">
      <dgm:prSet presAssocID="{64F73A09-AF56-4165-AB71-8F8948A7CE01}" presName="parSh" presStyleLbl="node1" presStyleIdx="2" presStyleCnt="4"/>
      <dgm:spPr/>
    </dgm:pt>
    <dgm:pt modelId="{C13F4838-3AFE-473F-8724-2A42F230DC92}" type="pres">
      <dgm:prSet presAssocID="{64F73A09-AF56-4165-AB71-8F8948A7CE01}" presName="desTx" presStyleLbl="fgAcc1" presStyleIdx="2" presStyleCnt="4">
        <dgm:presLayoutVars>
          <dgm:bulletEnabled val="1"/>
        </dgm:presLayoutVars>
      </dgm:prSet>
      <dgm:spPr/>
    </dgm:pt>
    <dgm:pt modelId="{69D29CBD-CEB3-4097-96C2-92BB7CF77E0F}" type="pres">
      <dgm:prSet presAssocID="{3FF757E4-1498-425C-B1E0-A09C0F56CE9A}" presName="sibTrans" presStyleLbl="sibTrans2D1" presStyleIdx="2" presStyleCnt="3"/>
      <dgm:spPr/>
    </dgm:pt>
    <dgm:pt modelId="{7913CA54-1FCA-45AF-BEE8-8AB1B51B354E}" type="pres">
      <dgm:prSet presAssocID="{3FF757E4-1498-425C-B1E0-A09C0F56CE9A}" presName="connTx" presStyleLbl="sibTrans2D1" presStyleIdx="2" presStyleCnt="3"/>
      <dgm:spPr/>
    </dgm:pt>
    <dgm:pt modelId="{56DB2720-65EE-40CB-A909-4D8C9E6CAF26}" type="pres">
      <dgm:prSet presAssocID="{2F361E32-FA5B-4B5B-B8E1-4973C79CCC94}" presName="composite" presStyleCnt="0"/>
      <dgm:spPr/>
    </dgm:pt>
    <dgm:pt modelId="{D51A8F5F-0288-4930-B8AD-74AAD68BC040}" type="pres">
      <dgm:prSet presAssocID="{2F361E32-FA5B-4B5B-B8E1-4973C79CCC94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9ACF1D6-E5EC-43B8-8E8E-4728C2E22368}" type="pres">
      <dgm:prSet presAssocID="{2F361E32-FA5B-4B5B-B8E1-4973C79CCC94}" presName="parSh" presStyleLbl="node1" presStyleIdx="3" presStyleCnt="4"/>
      <dgm:spPr/>
    </dgm:pt>
    <dgm:pt modelId="{5BE01F09-D106-45AE-ABE3-D0C3C34AF054}" type="pres">
      <dgm:prSet presAssocID="{2F361E32-FA5B-4B5B-B8E1-4973C79CCC94}" presName="desTx" presStyleLbl="fgAcc1" presStyleIdx="3" presStyleCnt="4">
        <dgm:presLayoutVars>
          <dgm:bulletEnabled val="1"/>
        </dgm:presLayoutVars>
      </dgm:prSet>
      <dgm:spPr/>
    </dgm:pt>
  </dgm:ptLst>
  <dgm:cxnLst>
    <dgm:cxn modelId="{48080C04-318F-4F98-AD20-BF378BB5064C}" srcId="{64F73A09-AF56-4165-AB71-8F8948A7CE01}" destId="{F4DB4401-A743-4DCA-92CA-2A3B6FF4B9B8}" srcOrd="0" destOrd="0" parTransId="{D7CF7ABC-8D51-4DEE-B25F-0F3CD7A5ECE4}" sibTransId="{1A5F2ED5-4D25-490E-A3E7-5C1D5F08C94D}"/>
    <dgm:cxn modelId="{27870807-AB35-4F06-B4DF-C9C2CA35FA5F}" srcId="{15E92748-5515-48E7-8C04-16F18FCB5ADE}" destId="{64F73A09-AF56-4165-AB71-8F8948A7CE01}" srcOrd="2" destOrd="0" parTransId="{EA69D351-8ACA-45D4-9BA0-3877E5FEA401}" sibTransId="{3FF757E4-1498-425C-B1E0-A09C0F56CE9A}"/>
    <dgm:cxn modelId="{83068707-63DF-4F2C-9C26-6E0DB85D339B}" type="presOf" srcId="{3FF757E4-1498-425C-B1E0-A09C0F56CE9A}" destId="{69D29CBD-CEB3-4097-96C2-92BB7CF77E0F}" srcOrd="0" destOrd="0" presId="urn:microsoft.com/office/officeart/2005/8/layout/process3"/>
    <dgm:cxn modelId="{67ABFD0C-8F41-4C1E-80F0-811F3F3AE636}" type="presOf" srcId="{E8B9BA94-430B-4233-B453-BF1E00A347AF}" destId="{5E9A6159-0728-4489-8AED-C8DE93FC4EB4}" srcOrd="1" destOrd="0" presId="urn:microsoft.com/office/officeart/2005/8/layout/process3"/>
    <dgm:cxn modelId="{DAC09A23-7F76-4D3D-9FD1-6765975C69BF}" srcId="{6DA65503-5BC5-4612-B6C9-4F9B9A866D9F}" destId="{9B1A52A8-FB31-4FCA-B825-0DAAA8172AC8}" srcOrd="0" destOrd="0" parTransId="{EB098DE0-3AC1-448B-B685-F35A95982960}" sibTransId="{E29B7702-9AC3-4E24-A0DF-CD103784C9F5}"/>
    <dgm:cxn modelId="{E8E3422D-A200-48BE-8594-52A039BB3B96}" type="presOf" srcId="{6DA65503-5BC5-4612-B6C9-4F9B9A866D9F}" destId="{9899D4E9-2789-41C0-8FD0-506F22DF415B}" srcOrd="0" destOrd="0" presId="urn:microsoft.com/office/officeart/2005/8/layout/process3"/>
    <dgm:cxn modelId="{F4DAEF2F-2399-4C8C-B1C4-CD6F158DF5E0}" type="presOf" srcId="{3FF757E4-1498-425C-B1E0-A09C0F56CE9A}" destId="{7913CA54-1FCA-45AF-BEE8-8AB1B51B354E}" srcOrd="1" destOrd="0" presId="urn:microsoft.com/office/officeart/2005/8/layout/process3"/>
    <dgm:cxn modelId="{D8B31E5D-E1F9-4D83-818B-45D3FCCF84FF}" srcId="{15E92748-5515-48E7-8C04-16F18FCB5ADE}" destId="{E8B9BA94-430B-4233-B453-BF1E00A347AF}" srcOrd="0" destOrd="0" parTransId="{32BD0AB8-92EB-4F8F-8698-4B18AE9E8354}" sibTransId="{4BEB3718-5FDC-465E-9ACB-41C98A89C78F}"/>
    <dgm:cxn modelId="{0DABD664-8DEB-4A80-B8C1-30CA922B72AC}" type="presOf" srcId="{4BEB3718-5FDC-465E-9ACB-41C98A89C78F}" destId="{FA9D4219-964C-4FDD-BA5B-EC5A76319FF2}" srcOrd="0" destOrd="0" presId="urn:microsoft.com/office/officeart/2005/8/layout/process3"/>
    <dgm:cxn modelId="{BED8A746-7B94-4E7F-9D72-0A2E98E4CB5D}" type="presOf" srcId="{4B96CB28-8D59-4C2B-8F71-D03179452665}" destId="{D9EC4BAB-3E89-4B15-8004-CAE73C350651}" srcOrd="0" destOrd="0" presId="urn:microsoft.com/office/officeart/2005/8/layout/process3"/>
    <dgm:cxn modelId="{5DDF7D6A-8518-4265-88D1-AAD4941FF6E0}" type="presOf" srcId="{64F73A09-AF56-4165-AB71-8F8948A7CE01}" destId="{F3B72A9D-8397-4C2D-A59B-C5078B67CFD3}" srcOrd="0" destOrd="0" presId="urn:microsoft.com/office/officeart/2005/8/layout/process3"/>
    <dgm:cxn modelId="{B2145E6D-1D02-49B9-8D4B-F23D48E882EB}" type="presOf" srcId="{64F73A09-AF56-4165-AB71-8F8948A7CE01}" destId="{21C1C8DA-84F3-43F2-BE37-46703675348D}" srcOrd="1" destOrd="0" presId="urn:microsoft.com/office/officeart/2005/8/layout/process3"/>
    <dgm:cxn modelId="{A17EC26E-2471-413C-A60D-E378D97F584C}" srcId="{E8B9BA94-430B-4233-B453-BF1E00A347AF}" destId="{FE4B3D2B-9CB6-4086-B4E5-4BD4174BF329}" srcOrd="0" destOrd="0" parTransId="{753B1740-170B-45B1-95BA-8FC2B8CD4A4A}" sibTransId="{E87A83E2-C37F-407B-B126-254D2DCB11BE}"/>
    <dgm:cxn modelId="{59AEC077-7C37-4823-B182-7E617A25C532}" type="presOf" srcId="{FE4B3D2B-9CB6-4086-B4E5-4BD4174BF329}" destId="{A0E587C7-76EC-40E0-9F22-626891D903E5}" srcOrd="0" destOrd="0" presId="urn:microsoft.com/office/officeart/2005/8/layout/process3"/>
    <dgm:cxn modelId="{9C62477D-B45B-4877-B54E-E1310345E82D}" srcId="{15E92748-5515-48E7-8C04-16F18FCB5ADE}" destId="{2F361E32-FA5B-4B5B-B8E1-4973C79CCC94}" srcOrd="3" destOrd="0" parTransId="{791C9B7F-1198-4908-8EBB-1310B2C60F20}" sibTransId="{162DD15D-1AC3-4235-9CC6-29B926DE2797}"/>
    <dgm:cxn modelId="{9335B77F-BB27-4CF5-B098-AC36D9832833}" type="presOf" srcId="{6DA65503-5BC5-4612-B6C9-4F9B9A866D9F}" destId="{378BEA81-8C51-46B6-BE2C-F618543D527F}" srcOrd="1" destOrd="0" presId="urn:microsoft.com/office/officeart/2005/8/layout/process3"/>
    <dgm:cxn modelId="{94091C8C-BF21-450A-885B-8F51D207A6EE}" type="presOf" srcId="{04C73863-BAB2-49A6-BAF0-6C27E2419CCD}" destId="{5BE01F09-D106-45AE-ABE3-D0C3C34AF054}" srcOrd="0" destOrd="0" presId="urn:microsoft.com/office/officeart/2005/8/layout/process3"/>
    <dgm:cxn modelId="{4B051B96-20DA-4825-9733-6E3B5E58F5B5}" type="presOf" srcId="{9B1A52A8-FB31-4FCA-B825-0DAAA8172AC8}" destId="{E2FA7104-4FE2-49BA-B9C6-1AC086E5EB97}" srcOrd="0" destOrd="0" presId="urn:microsoft.com/office/officeart/2005/8/layout/process3"/>
    <dgm:cxn modelId="{1BAA2E96-5E3F-484E-947D-F491F29E07DC}" type="presOf" srcId="{2F361E32-FA5B-4B5B-B8E1-4973C79CCC94}" destId="{59ACF1D6-E5EC-43B8-8E8E-4728C2E22368}" srcOrd="1" destOrd="0" presId="urn:microsoft.com/office/officeart/2005/8/layout/process3"/>
    <dgm:cxn modelId="{AF436AB6-71AF-4A93-99EC-0EEBBC37E9E0}" srcId="{15E92748-5515-48E7-8C04-16F18FCB5ADE}" destId="{6DA65503-5BC5-4612-B6C9-4F9B9A866D9F}" srcOrd="1" destOrd="0" parTransId="{BD86A580-185D-439D-A72B-262885145892}" sibTransId="{4B96CB28-8D59-4C2B-8F71-D03179452665}"/>
    <dgm:cxn modelId="{640BC6C2-7D8D-49F8-83D8-FE468B75E6F4}" srcId="{2F361E32-FA5B-4B5B-B8E1-4973C79CCC94}" destId="{04C73863-BAB2-49A6-BAF0-6C27E2419CCD}" srcOrd="0" destOrd="0" parTransId="{E124C97E-F33E-4017-8F30-FEA838204816}" sibTransId="{2236F507-18E0-4008-A5DF-2BB30823AC2B}"/>
    <dgm:cxn modelId="{62209BD4-1EF1-4A66-A761-695262FF7C23}" type="presOf" srcId="{2F361E32-FA5B-4B5B-B8E1-4973C79CCC94}" destId="{D51A8F5F-0288-4930-B8AD-74AAD68BC040}" srcOrd="0" destOrd="0" presId="urn:microsoft.com/office/officeart/2005/8/layout/process3"/>
    <dgm:cxn modelId="{F9C0D3D5-052F-4E86-AC6A-679931B47F64}" type="presOf" srcId="{E8B9BA94-430B-4233-B453-BF1E00A347AF}" destId="{D7C6AB98-A8B3-4D6A-9CAA-DE12D2B5BC7A}" srcOrd="0" destOrd="0" presId="urn:microsoft.com/office/officeart/2005/8/layout/process3"/>
    <dgm:cxn modelId="{979057E5-AB04-4C61-AA3F-2E81E6FD2804}" type="presOf" srcId="{4B96CB28-8D59-4C2B-8F71-D03179452665}" destId="{7DEF1E91-D23C-46D5-8158-E2A9C69E4438}" srcOrd="1" destOrd="0" presId="urn:microsoft.com/office/officeart/2005/8/layout/process3"/>
    <dgm:cxn modelId="{E57878ED-FC97-4092-858E-E255E011C1BD}" type="presOf" srcId="{15E92748-5515-48E7-8C04-16F18FCB5ADE}" destId="{3162595E-CC9D-4216-8EFC-541900C62E78}" srcOrd="0" destOrd="0" presId="urn:microsoft.com/office/officeart/2005/8/layout/process3"/>
    <dgm:cxn modelId="{456F92EF-CC34-413D-B0A0-6AAA538E3B93}" type="presOf" srcId="{F4DB4401-A743-4DCA-92CA-2A3B6FF4B9B8}" destId="{C13F4838-3AFE-473F-8724-2A42F230DC92}" srcOrd="0" destOrd="0" presId="urn:microsoft.com/office/officeart/2005/8/layout/process3"/>
    <dgm:cxn modelId="{B00DF1FE-1406-4CA6-9F0B-46BC61CF223A}" type="presOf" srcId="{4BEB3718-5FDC-465E-9ACB-41C98A89C78F}" destId="{DC1B68CD-D765-4F7F-B7AA-830477E9DCA8}" srcOrd="1" destOrd="0" presId="urn:microsoft.com/office/officeart/2005/8/layout/process3"/>
    <dgm:cxn modelId="{8CDE0088-83B1-43B7-80B2-B6C7BC705AC1}" type="presParOf" srcId="{3162595E-CC9D-4216-8EFC-541900C62E78}" destId="{8951D8FD-7852-4505-B2B1-D01135265E9B}" srcOrd="0" destOrd="0" presId="urn:microsoft.com/office/officeart/2005/8/layout/process3"/>
    <dgm:cxn modelId="{3D237568-AA5D-48FF-BA81-81AC5A1C973F}" type="presParOf" srcId="{8951D8FD-7852-4505-B2B1-D01135265E9B}" destId="{D7C6AB98-A8B3-4D6A-9CAA-DE12D2B5BC7A}" srcOrd="0" destOrd="0" presId="urn:microsoft.com/office/officeart/2005/8/layout/process3"/>
    <dgm:cxn modelId="{67F40F0E-D3D2-42DE-A9BB-AEC9E5CEF56E}" type="presParOf" srcId="{8951D8FD-7852-4505-B2B1-D01135265E9B}" destId="{5E9A6159-0728-4489-8AED-C8DE93FC4EB4}" srcOrd="1" destOrd="0" presId="urn:microsoft.com/office/officeart/2005/8/layout/process3"/>
    <dgm:cxn modelId="{E4D83766-B9BB-4B95-A1DC-1E8863F8869E}" type="presParOf" srcId="{8951D8FD-7852-4505-B2B1-D01135265E9B}" destId="{A0E587C7-76EC-40E0-9F22-626891D903E5}" srcOrd="2" destOrd="0" presId="urn:microsoft.com/office/officeart/2005/8/layout/process3"/>
    <dgm:cxn modelId="{9DB48151-B254-4F3E-B511-576398E45179}" type="presParOf" srcId="{3162595E-CC9D-4216-8EFC-541900C62E78}" destId="{FA9D4219-964C-4FDD-BA5B-EC5A76319FF2}" srcOrd="1" destOrd="0" presId="urn:microsoft.com/office/officeart/2005/8/layout/process3"/>
    <dgm:cxn modelId="{D9733B85-68B1-4902-94DE-419938600E96}" type="presParOf" srcId="{FA9D4219-964C-4FDD-BA5B-EC5A76319FF2}" destId="{DC1B68CD-D765-4F7F-B7AA-830477E9DCA8}" srcOrd="0" destOrd="0" presId="urn:microsoft.com/office/officeart/2005/8/layout/process3"/>
    <dgm:cxn modelId="{F7FA177B-995D-47D3-87BA-58D5CEF502C6}" type="presParOf" srcId="{3162595E-CC9D-4216-8EFC-541900C62E78}" destId="{915E7AD6-C9BC-4E23-974C-3425A531201B}" srcOrd="2" destOrd="0" presId="urn:microsoft.com/office/officeart/2005/8/layout/process3"/>
    <dgm:cxn modelId="{2E3488FA-1FAB-42B3-BA85-90C4DA58A9C2}" type="presParOf" srcId="{915E7AD6-C9BC-4E23-974C-3425A531201B}" destId="{9899D4E9-2789-41C0-8FD0-506F22DF415B}" srcOrd="0" destOrd="0" presId="urn:microsoft.com/office/officeart/2005/8/layout/process3"/>
    <dgm:cxn modelId="{AD7A1C0B-A2F3-4A1D-B4FF-11DEF8BB5BAB}" type="presParOf" srcId="{915E7AD6-C9BC-4E23-974C-3425A531201B}" destId="{378BEA81-8C51-46B6-BE2C-F618543D527F}" srcOrd="1" destOrd="0" presId="urn:microsoft.com/office/officeart/2005/8/layout/process3"/>
    <dgm:cxn modelId="{EB583EF1-2516-48AE-BFBC-02326D8D4B12}" type="presParOf" srcId="{915E7AD6-C9BC-4E23-974C-3425A531201B}" destId="{E2FA7104-4FE2-49BA-B9C6-1AC086E5EB97}" srcOrd="2" destOrd="0" presId="urn:microsoft.com/office/officeart/2005/8/layout/process3"/>
    <dgm:cxn modelId="{6B1A79E9-005A-415A-B16D-B016B385A9D6}" type="presParOf" srcId="{3162595E-CC9D-4216-8EFC-541900C62E78}" destId="{D9EC4BAB-3E89-4B15-8004-CAE73C350651}" srcOrd="3" destOrd="0" presId="urn:microsoft.com/office/officeart/2005/8/layout/process3"/>
    <dgm:cxn modelId="{5A552E2A-9FCB-4B97-89E6-F2D20D849D09}" type="presParOf" srcId="{D9EC4BAB-3E89-4B15-8004-CAE73C350651}" destId="{7DEF1E91-D23C-46D5-8158-E2A9C69E4438}" srcOrd="0" destOrd="0" presId="urn:microsoft.com/office/officeart/2005/8/layout/process3"/>
    <dgm:cxn modelId="{85BA8F50-D561-43BA-8786-7865B09CA37C}" type="presParOf" srcId="{3162595E-CC9D-4216-8EFC-541900C62E78}" destId="{0B937895-AD0E-47C3-AEDD-D1AA4C53DF1D}" srcOrd="4" destOrd="0" presId="urn:microsoft.com/office/officeart/2005/8/layout/process3"/>
    <dgm:cxn modelId="{2B20E800-1C6D-4510-8155-5A9344488DE3}" type="presParOf" srcId="{0B937895-AD0E-47C3-AEDD-D1AA4C53DF1D}" destId="{F3B72A9D-8397-4C2D-A59B-C5078B67CFD3}" srcOrd="0" destOrd="0" presId="urn:microsoft.com/office/officeart/2005/8/layout/process3"/>
    <dgm:cxn modelId="{6E3745C1-4627-45E8-8FC7-100A3D02A3E4}" type="presParOf" srcId="{0B937895-AD0E-47C3-AEDD-D1AA4C53DF1D}" destId="{21C1C8DA-84F3-43F2-BE37-46703675348D}" srcOrd="1" destOrd="0" presId="urn:microsoft.com/office/officeart/2005/8/layout/process3"/>
    <dgm:cxn modelId="{A474DBB7-D048-4C13-BC81-DBF6324B03DF}" type="presParOf" srcId="{0B937895-AD0E-47C3-AEDD-D1AA4C53DF1D}" destId="{C13F4838-3AFE-473F-8724-2A42F230DC92}" srcOrd="2" destOrd="0" presId="urn:microsoft.com/office/officeart/2005/8/layout/process3"/>
    <dgm:cxn modelId="{42870D94-689D-46EA-ACF5-1B9BFA5C9033}" type="presParOf" srcId="{3162595E-CC9D-4216-8EFC-541900C62E78}" destId="{69D29CBD-CEB3-4097-96C2-92BB7CF77E0F}" srcOrd="5" destOrd="0" presId="urn:microsoft.com/office/officeart/2005/8/layout/process3"/>
    <dgm:cxn modelId="{4A09C268-37AE-4252-84BB-4BE1F7D885EB}" type="presParOf" srcId="{69D29CBD-CEB3-4097-96C2-92BB7CF77E0F}" destId="{7913CA54-1FCA-45AF-BEE8-8AB1B51B354E}" srcOrd="0" destOrd="0" presId="urn:microsoft.com/office/officeart/2005/8/layout/process3"/>
    <dgm:cxn modelId="{33E9A176-CB6E-4C2F-9EFD-397E66628107}" type="presParOf" srcId="{3162595E-CC9D-4216-8EFC-541900C62E78}" destId="{56DB2720-65EE-40CB-A909-4D8C9E6CAF26}" srcOrd="6" destOrd="0" presId="urn:microsoft.com/office/officeart/2005/8/layout/process3"/>
    <dgm:cxn modelId="{D27DC306-BB1E-4D54-9BA9-870E81271090}" type="presParOf" srcId="{56DB2720-65EE-40CB-A909-4D8C9E6CAF26}" destId="{D51A8F5F-0288-4930-B8AD-74AAD68BC040}" srcOrd="0" destOrd="0" presId="urn:microsoft.com/office/officeart/2005/8/layout/process3"/>
    <dgm:cxn modelId="{A587B765-2E46-4B55-B519-47762F69B65A}" type="presParOf" srcId="{56DB2720-65EE-40CB-A909-4D8C9E6CAF26}" destId="{59ACF1D6-E5EC-43B8-8E8E-4728C2E22368}" srcOrd="1" destOrd="0" presId="urn:microsoft.com/office/officeart/2005/8/layout/process3"/>
    <dgm:cxn modelId="{5F596C7D-82A5-467A-92A2-EE4399DBD062}" type="presParOf" srcId="{56DB2720-65EE-40CB-A909-4D8C9E6CAF26}" destId="{5BE01F09-D106-45AE-ABE3-D0C3C34AF05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E92748-5515-48E7-8C04-16F18FCB5ADE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8B9BA94-430B-4233-B453-BF1E00A347AF}">
      <dgm:prSet phldrT="[Text]"/>
      <dgm:spPr>
        <a:xfrm>
          <a:off x="629" y="1502113"/>
          <a:ext cx="790994" cy="518399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fr-FR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Database</a:t>
          </a:r>
          <a:endParaRPr lang="fr-FR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32BD0AB8-92EB-4F8F-8698-4B18AE9E8354}" type="parTrans" cxnId="{D8B31E5D-E1F9-4D83-818B-45D3FCCF84FF}">
      <dgm:prSet/>
      <dgm:spPr/>
      <dgm:t>
        <a:bodyPr/>
        <a:lstStyle/>
        <a:p>
          <a:endParaRPr lang="fr-FR"/>
        </a:p>
      </dgm:t>
    </dgm:pt>
    <dgm:pt modelId="{4BEB3718-5FDC-465E-9ACB-41C98A89C78F}" type="sibTrans" cxnId="{D8B31E5D-E1F9-4D83-818B-45D3FCCF84FF}">
      <dgm:prSet/>
      <dgm:spPr>
        <a:xfrm>
          <a:off x="911535" y="1561844"/>
          <a:ext cx="254213" cy="196934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E4B3D2B-9CB6-4086-B4E5-4BD4174BF329}">
      <dgm:prSet phldrT="[Text]"/>
      <dgm:spPr>
        <a:xfrm>
          <a:off x="162640" y="1818510"/>
          <a:ext cx="790994" cy="895049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fr-FR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Shared Lock (S)</a:t>
          </a:r>
        </a:p>
      </dgm:t>
    </dgm:pt>
    <dgm:pt modelId="{753B1740-170B-45B1-95BA-8FC2B8CD4A4A}" type="parTrans" cxnId="{A17EC26E-2471-413C-A60D-E378D97F584C}">
      <dgm:prSet/>
      <dgm:spPr/>
      <dgm:t>
        <a:bodyPr/>
        <a:lstStyle/>
        <a:p>
          <a:endParaRPr lang="fr-FR"/>
        </a:p>
      </dgm:t>
    </dgm:pt>
    <dgm:pt modelId="{E87A83E2-C37F-407B-B126-254D2DCB11BE}" type="sibTrans" cxnId="{A17EC26E-2471-413C-A60D-E378D97F584C}">
      <dgm:prSet/>
      <dgm:spPr/>
      <dgm:t>
        <a:bodyPr/>
        <a:lstStyle/>
        <a:p>
          <a:endParaRPr lang="fr-FR"/>
        </a:p>
      </dgm:t>
    </dgm:pt>
    <dgm:pt modelId="{6DA65503-5BC5-4612-B6C9-4F9B9A866D9F}">
      <dgm:prSet phldrT="[Text]"/>
      <dgm:spPr>
        <a:xfrm>
          <a:off x="1271271" y="1502113"/>
          <a:ext cx="790994" cy="518399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fr-FR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Table</a:t>
          </a:r>
        </a:p>
      </dgm:t>
    </dgm:pt>
    <dgm:pt modelId="{BD86A580-185D-439D-A72B-262885145892}" type="parTrans" cxnId="{AF436AB6-71AF-4A93-99EC-0EEBBC37E9E0}">
      <dgm:prSet/>
      <dgm:spPr/>
      <dgm:t>
        <a:bodyPr/>
        <a:lstStyle/>
        <a:p>
          <a:endParaRPr lang="fr-FR"/>
        </a:p>
      </dgm:t>
    </dgm:pt>
    <dgm:pt modelId="{4B96CB28-8D59-4C2B-8F71-D03179452665}" type="sibTrans" cxnId="{AF436AB6-71AF-4A93-99EC-0EEBBC37E9E0}">
      <dgm:prSet/>
      <dgm:spPr>
        <a:xfrm>
          <a:off x="2182177" y="1561844"/>
          <a:ext cx="254213" cy="196934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B1A52A8-FB31-4FCA-B825-0DAAA8172AC8}">
      <dgm:prSet phldrT="[Text]"/>
      <dgm:spPr>
        <a:xfrm>
          <a:off x="1433281" y="1818510"/>
          <a:ext cx="790994" cy="895049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fr-FR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Intent Shared Lock (IS)</a:t>
          </a:r>
        </a:p>
      </dgm:t>
    </dgm:pt>
    <dgm:pt modelId="{EB098DE0-3AC1-448B-B685-F35A95982960}" type="parTrans" cxnId="{DAC09A23-7F76-4D3D-9FD1-6765975C69BF}">
      <dgm:prSet/>
      <dgm:spPr/>
      <dgm:t>
        <a:bodyPr/>
        <a:lstStyle/>
        <a:p>
          <a:endParaRPr lang="fr-FR"/>
        </a:p>
      </dgm:t>
    </dgm:pt>
    <dgm:pt modelId="{E29B7702-9AC3-4E24-A0DF-CD103784C9F5}" type="sibTrans" cxnId="{DAC09A23-7F76-4D3D-9FD1-6765975C69BF}">
      <dgm:prSet/>
      <dgm:spPr/>
      <dgm:t>
        <a:bodyPr/>
        <a:lstStyle/>
        <a:p>
          <a:endParaRPr lang="fr-FR"/>
        </a:p>
      </dgm:t>
    </dgm:pt>
    <dgm:pt modelId="{64F73A09-AF56-4165-AB71-8F8948A7CE01}">
      <dgm:prSet phldrT="[Text]"/>
      <dgm:spPr>
        <a:xfrm>
          <a:off x="2541912" y="1502113"/>
          <a:ext cx="790994" cy="518399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fr-FR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Page</a:t>
          </a:r>
        </a:p>
      </dgm:t>
    </dgm:pt>
    <dgm:pt modelId="{EA69D351-8ACA-45D4-9BA0-3877E5FEA401}" type="parTrans" cxnId="{27870807-AB35-4F06-B4DF-C9C2CA35FA5F}">
      <dgm:prSet/>
      <dgm:spPr/>
      <dgm:t>
        <a:bodyPr/>
        <a:lstStyle/>
        <a:p>
          <a:endParaRPr lang="fr-FR"/>
        </a:p>
      </dgm:t>
    </dgm:pt>
    <dgm:pt modelId="{3FF757E4-1498-425C-B1E0-A09C0F56CE9A}" type="sibTrans" cxnId="{27870807-AB35-4F06-B4DF-C9C2CA35FA5F}">
      <dgm:prSet/>
      <dgm:spPr>
        <a:xfrm>
          <a:off x="3452818" y="1561844"/>
          <a:ext cx="254213" cy="196934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pPr>
            <a:buNone/>
          </a:pPr>
          <a:endParaRPr lang="fr-FR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F361E32-FA5B-4B5B-B8E1-4973C79CCC94}">
      <dgm:prSet phldrT="[Text]"/>
      <dgm:spPr>
        <a:xfrm>
          <a:off x="3812554" y="1502113"/>
          <a:ext cx="790994" cy="518399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fr-FR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Row/Key</a:t>
          </a:r>
        </a:p>
      </dgm:t>
    </dgm:pt>
    <dgm:pt modelId="{791C9B7F-1198-4908-8EBB-1310B2C60F20}" type="parTrans" cxnId="{9C62477D-B45B-4877-B54E-E1310345E82D}">
      <dgm:prSet/>
      <dgm:spPr/>
      <dgm:t>
        <a:bodyPr/>
        <a:lstStyle/>
        <a:p>
          <a:endParaRPr lang="fr-FR"/>
        </a:p>
      </dgm:t>
    </dgm:pt>
    <dgm:pt modelId="{162DD15D-1AC3-4235-9CC6-29B926DE2797}" type="sibTrans" cxnId="{9C62477D-B45B-4877-B54E-E1310345E82D}">
      <dgm:prSet/>
      <dgm:spPr/>
      <dgm:t>
        <a:bodyPr/>
        <a:lstStyle/>
        <a:p>
          <a:endParaRPr lang="fr-FR"/>
        </a:p>
      </dgm:t>
    </dgm:pt>
    <dgm:pt modelId="{F4DB4401-A743-4DCA-92CA-2A3B6FF4B9B8}">
      <dgm:prSet phldrT="[Text]"/>
      <dgm:spPr>
        <a:xfrm>
          <a:off x="2703923" y="1818510"/>
          <a:ext cx="790994" cy="895049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fr-FR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Intent Shared Lock (IS)</a:t>
          </a:r>
        </a:p>
      </dgm:t>
    </dgm:pt>
    <dgm:pt modelId="{D7CF7ABC-8D51-4DEE-B25F-0F3CD7A5ECE4}" type="parTrans" cxnId="{48080C04-318F-4F98-AD20-BF378BB5064C}">
      <dgm:prSet/>
      <dgm:spPr/>
      <dgm:t>
        <a:bodyPr/>
        <a:lstStyle/>
        <a:p>
          <a:endParaRPr lang="fr-FR"/>
        </a:p>
      </dgm:t>
    </dgm:pt>
    <dgm:pt modelId="{1A5F2ED5-4D25-490E-A3E7-5C1D5F08C94D}" type="sibTrans" cxnId="{48080C04-318F-4F98-AD20-BF378BB5064C}">
      <dgm:prSet/>
      <dgm:spPr/>
      <dgm:t>
        <a:bodyPr/>
        <a:lstStyle/>
        <a:p>
          <a:endParaRPr lang="fr-FR"/>
        </a:p>
      </dgm:t>
    </dgm:pt>
    <dgm:pt modelId="{04C73863-BAB2-49A6-BAF0-6C27E2419CCD}">
      <dgm:prSet phldrT="[Text]"/>
      <dgm:spPr>
        <a:xfrm>
          <a:off x="3974565" y="1818510"/>
          <a:ext cx="790994" cy="895049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fr-FR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Shared Lock (S)</a:t>
          </a:r>
        </a:p>
      </dgm:t>
    </dgm:pt>
    <dgm:pt modelId="{E124C97E-F33E-4017-8F30-FEA838204816}" type="parTrans" cxnId="{640BC6C2-7D8D-49F8-83D8-FE468B75E6F4}">
      <dgm:prSet/>
      <dgm:spPr/>
      <dgm:t>
        <a:bodyPr/>
        <a:lstStyle/>
        <a:p>
          <a:endParaRPr lang="fr-FR"/>
        </a:p>
      </dgm:t>
    </dgm:pt>
    <dgm:pt modelId="{2236F507-18E0-4008-A5DF-2BB30823AC2B}" type="sibTrans" cxnId="{640BC6C2-7D8D-49F8-83D8-FE468B75E6F4}">
      <dgm:prSet/>
      <dgm:spPr/>
      <dgm:t>
        <a:bodyPr/>
        <a:lstStyle/>
        <a:p>
          <a:endParaRPr lang="fr-FR"/>
        </a:p>
      </dgm:t>
    </dgm:pt>
    <dgm:pt modelId="{CC4D600F-04B1-4AF8-AE92-546DDE16FDC8}" type="pres">
      <dgm:prSet presAssocID="{15E92748-5515-48E7-8C04-16F18FCB5ADE}" presName="linearFlow" presStyleCnt="0">
        <dgm:presLayoutVars>
          <dgm:dir/>
          <dgm:animLvl val="lvl"/>
          <dgm:resizeHandles val="exact"/>
        </dgm:presLayoutVars>
      </dgm:prSet>
      <dgm:spPr/>
    </dgm:pt>
    <dgm:pt modelId="{18A4F161-F9CA-4F4D-90CD-96061EBF7405}" type="pres">
      <dgm:prSet presAssocID="{E8B9BA94-430B-4233-B453-BF1E00A347AF}" presName="composite" presStyleCnt="0"/>
      <dgm:spPr/>
    </dgm:pt>
    <dgm:pt modelId="{2160D388-7B75-459B-B3A2-EA6AE66D31E7}" type="pres">
      <dgm:prSet presAssocID="{E8B9BA94-430B-4233-B453-BF1E00A347AF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1E51009-060D-4162-B4ED-8C9B5CECDA5F}" type="pres">
      <dgm:prSet presAssocID="{E8B9BA94-430B-4233-B453-BF1E00A347AF}" presName="parSh" presStyleLbl="node1" presStyleIdx="0" presStyleCnt="4"/>
      <dgm:spPr/>
    </dgm:pt>
    <dgm:pt modelId="{14968E9D-40F5-4708-B972-C36EE166C8AE}" type="pres">
      <dgm:prSet presAssocID="{E8B9BA94-430B-4233-B453-BF1E00A347AF}" presName="desTx" presStyleLbl="fgAcc1" presStyleIdx="0" presStyleCnt="4">
        <dgm:presLayoutVars>
          <dgm:bulletEnabled val="1"/>
        </dgm:presLayoutVars>
      </dgm:prSet>
      <dgm:spPr/>
    </dgm:pt>
    <dgm:pt modelId="{6F70C685-2A10-4A87-A6D9-EC52EC1170B5}" type="pres">
      <dgm:prSet presAssocID="{4BEB3718-5FDC-465E-9ACB-41C98A89C78F}" presName="sibTrans" presStyleLbl="sibTrans2D1" presStyleIdx="0" presStyleCnt="3"/>
      <dgm:spPr/>
    </dgm:pt>
    <dgm:pt modelId="{B57F1DCE-D1B1-4EDB-A3F3-4BF95CA82169}" type="pres">
      <dgm:prSet presAssocID="{4BEB3718-5FDC-465E-9ACB-41C98A89C78F}" presName="connTx" presStyleLbl="sibTrans2D1" presStyleIdx="0" presStyleCnt="3"/>
      <dgm:spPr/>
    </dgm:pt>
    <dgm:pt modelId="{6DDB70FB-AC52-422A-859C-2B00240C8851}" type="pres">
      <dgm:prSet presAssocID="{6DA65503-5BC5-4612-B6C9-4F9B9A866D9F}" presName="composite" presStyleCnt="0"/>
      <dgm:spPr/>
    </dgm:pt>
    <dgm:pt modelId="{47D0D537-2535-4863-834F-F225BAD28AC2}" type="pres">
      <dgm:prSet presAssocID="{6DA65503-5BC5-4612-B6C9-4F9B9A866D9F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73C6BA4-1B9E-4DCE-BD77-BB7CD7B0A0C8}" type="pres">
      <dgm:prSet presAssocID="{6DA65503-5BC5-4612-B6C9-4F9B9A866D9F}" presName="parSh" presStyleLbl="node1" presStyleIdx="1" presStyleCnt="4"/>
      <dgm:spPr/>
    </dgm:pt>
    <dgm:pt modelId="{58F1633E-FB59-4BE2-8FE1-D1E5FC590FF7}" type="pres">
      <dgm:prSet presAssocID="{6DA65503-5BC5-4612-B6C9-4F9B9A866D9F}" presName="desTx" presStyleLbl="fgAcc1" presStyleIdx="1" presStyleCnt="4">
        <dgm:presLayoutVars>
          <dgm:bulletEnabled val="1"/>
        </dgm:presLayoutVars>
      </dgm:prSet>
      <dgm:spPr/>
    </dgm:pt>
    <dgm:pt modelId="{17D01ABC-014C-433D-955E-7E9B7985429F}" type="pres">
      <dgm:prSet presAssocID="{4B96CB28-8D59-4C2B-8F71-D03179452665}" presName="sibTrans" presStyleLbl="sibTrans2D1" presStyleIdx="1" presStyleCnt="3"/>
      <dgm:spPr/>
    </dgm:pt>
    <dgm:pt modelId="{A1854ECF-6ABD-4C56-9042-947AA7E1261E}" type="pres">
      <dgm:prSet presAssocID="{4B96CB28-8D59-4C2B-8F71-D03179452665}" presName="connTx" presStyleLbl="sibTrans2D1" presStyleIdx="1" presStyleCnt="3"/>
      <dgm:spPr/>
    </dgm:pt>
    <dgm:pt modelId="{79A82321-731D-4806-877F-9EFA4F2DE169}" type="pres">
      <dgm:prSet presAssocID="{64F73A09-AF56-4165-AB71-8F8948A7CE01}" presName="composite" presStyleCnt="0"/>
      <dgm:spPr/>
    </dgm:pt>
    <dgm:pt modelId="{41D27A0C-5AB9-4DBC-BEA6-175901EB0855}" type="pres">
      <dgm:prSet presAssocID="{64F73A09-AF56-4165-AB71-8F8948A7CE01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7C6D3C3-1DA4-4025-8D2C-8A19D0F32EEA}" type="pres">
      <dgm:prSet presAssocID="{64F73A09-AF56-4165-AB71-8F8948A7CE01}" presName="parSh" presStyleLbl="node1" presStyleIdx="2" presStyleCnt="4"/>
      <dgm:spPr/>
    </dgm:pt>
    <dgm:pt modelId="{96CBEEDB-74D4-4B42-B9AA-DFB12079C11D}" type="pres">
      <dgm:prSet presAssocID="{64F73A09-AF56-4165-AB71-8F8948A7CE01}" presName="desTx" presStyleLbl="fgAcc1" presStyleIdx="2" presStyleCnt="4">
        <dgm:presLayoutVars>
          <dgm:bulletEnabled val="1"/>
        </dgm:presLayoutVars>
      </dgm:prSet>
      <dgm:spPr/>
    </dgm:pt>
    <dgm:pt modelId="{15C0A290-6A2B-4C25-B989-FCFBB02A257E}" type="pres">
      <dgm:prSet presAssocID="{3FF757E4-1498-425C-B1E0-A09C0F56CE9A}" presName="sibTrans" presStyleLbl="sibTrans2D1" presStyleIdx="2" presStyleCnt="3"/>
      <dgm:spPr/>
    </dgm:pt>
    <dgm:pt modelId="{E2EFCF81-809B-45DF-B7CB-D4233D68F38C}" type="pres">
      <dgm:prSet presAssocID="{3FF757E4-1498-425C-B1E0-A09C0F56CE9A}" presName="connTx" presStyleLbl="sibTrans2D1" presStyleIdx="2" presStyleCnt="3"/>
      <dgm:spPr/>
    </dgm:pt>
    <dgm:pt modelId="{CF190E15-37B0-4B19-B24D-6B9A283C7A22}" type="pres">
      <dgm:prSet presAssocID="{2F361E32-FA5B-4B5B-B8E1-4973C79CCC94}" presName="composite" presStyleCnt="0"/>
      <dgm:spPr/>
    </dgm:pt>
    <dgm:pt modelId="{FCEC66B4-20AB-48DE-A4AC-ED27253EDFB2}" type="pres">
      <dgm:prSet presAssocID="{2F361E32-FA5B-4B5B-B8E1-4973C79CCC94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CFF6FF8-1048-4428-B6B6-AA46BA0FA74A}" type="pres">
      <dgm:prSet presAssocID="{2F361E32-FA5B-4B5B-B8E1-4973C79CCC94}" presName="parSh" presStyleLbl="node1" presStyleIdx="3" presStyleCnt="4"/>
      <dgm:spPr/>
    </dgm:pt>
    <dgm:pt modelId="{6C7AFCD7-36CB-4ED8-A444-85177CE84049}" type="pres">
      <dgm:prSet presAssocID="{2F361E32-FA5B-4B5B-B8E1-4973C79CCC94}" presName="desTx" presStyleLbl="fgAcc1" presStyleIdx="3" presStyleCnt="4">
        <dgm:presLayoutVars>
          <dgm:bulletEnabled val="1"/>
        </dgm:presLayoutVars>
      </dgm:prSet>
      <dgm:spPr/>
    </dgm:pt>
  </dgm:ptLst>
  <dgm:cxnLst>
    <dgm:cxn modelId="{48080C04-318F-4F98-AD20-BF378BB5064C}" srcId="{64F73A09-AF56-4165-AB71-8F8948A7CE01}" destId="{F4DB4401-A743-4DCA-92CA-2A3B6FF4B9B8}" srcOrd="0" destOrd="0" parTransId="{D7CF7ABC-8D51-4DEE-B25F-0F3CD7A5ECE4}" sibTransId="{1A5F2ED5-4D25-490E-A3E7-5C1D5F08C94D}"/>
    <dgm:cxn modelId="{EA79B206-12DD-4E13-9E86-6C6FD8734BF1}" type="presOf" srcId="{E8B9BA94-430B-4233-B453-BF1E00A347AF}" destId="{81E51009-060D-4162-B4ED-8C9B5CECDA5F}" srcOrd="1" destOrd="0" presId="urn:microsoft.com/office/officeart/2005/8/layout/process3"/>
    <dgm:cxn modelId="{27870807-AB35-4F06-B4DF-C9C2CA35FA5F}" srcId="{15E92748-5515-48E7-8C04-16F18FCB5ADE}" destId="{64F73A09-AF56-4165-AB71-8F8948A7CE01}" srcOrd="2" destOrd="0" parTransId="{EA69D351-8ACA-45D4-9BA0-3877E5FEA401}" sibTransId="{3FF757E4-1498-425C-B1E0-A09C0F56CE9A}"/>
    <dgm:cxn modelId="{1D6A040B-E902-47CC-AE85-F6CFACF63B57}" type="presOf" srcId="{4BEB3718-5FDC-465E-9ACB-41C98A89C78F}" destId="{B57F1DCE-D1B1-4EDB-A3F3-4BF95CA82169}" srcOrd="1" destOrd="0" presId="urn:microsoft.com/office/officeart/2005/8/layout/process3"/>
    <dgm:cxn modelId="{6A7D9D0B-449A-47C8-9306-C73276404F67}" type="presOf" srcId="{F4DB4401-A743-4DCA-92CA-2A3B6FF4B9B8}" destId="{96CBEEDB-74D4-4B42-B9AA-DFB12079C11D}" srcOrd="0" destOrd="0" presId="urn:microsoft.com/office/officeart/2005/8/layout/process3"/>
    <dgm:cxn modelId="{DAC09A23-7F76-4D3D-9FD1-6765975C69BF}" srcId="{6DA65503-5BC5-4612-B6C9-4F9B9A866D9F}" destId="{9B1A52A8-FB31-4FCA-B825-0DAAA8172AC8}" srcOrd="0" destOrd="0" parTransId="{EB098DE0-3AC1-448B-B685-F35A95982960}" sibTransId="{E29B7702-9AC3-4E24-A0DF-CD103784C9F5}"/>
    <dgm:cxn modelId="{A7FF383D-7DCE-4037-8781-8760E16A9ACA}" type="presOf" srcId="{04C73863-BAB2-49A6-BAF0-6C27E2419CCD}" destId="{6C7AFCD7-36CB-4ED8-A444-85177CE84049}" srcOrd="0" destOrd="0" presId="urn:microsoft.com/office/officeart/2005/8/layout/process3"/>
    <dgm:cxn modelId="{D8B31E5D-E1F9-4D83-818B-45D3FCCF84FF}" srcId="{15E92748-5515-48E7-8C04-16F18FCB5ADE}" destId="{E8B9BA94-430B-4233-B453-BF1E00A347AF}" srcOrd="0" destOrd="0" parTransId="{32BD0AB8-92EB-4F8F-8698-4B18AE9E8354}" sibTransId="{4BEB3718-5FDC-465E-9ACB-41C98A89C78F}"/>
    <dgm:cxn modelId="{FDE24442-6601-4045-85A8-D11514E829D7}" type="presOf" srcId="{2F361E32-FA5B-4B5B-B8E1-4973C79CCC94}" destId="{FCEC66B4-20AB-48DE-A4AC-ED27253EDFB2}" srcOrd="0" destOrd="0" presId="urn:microsoft.com/office/officeart/2005/8/layout/process3"/>
    <dgm:cxn modelId="{29C6D349-0785-4817-A762-ABA36CD44BA9}" type="presOf" srcId="{64F73A09-AF56-4165-AB71-8F8948A7CE01}" destId="{27C6D3C3-1DA4-4025-8D2C-8A19D0F32EEA}" srcOrd="1" destOrd="0" presId="urn:microsoft.com/office/officeart/2005/8/layout/process3"/>
    <dgm:cxn modelId="{A17EC26E-2471-413C-A60D-E378D97F584C}" srcId="{E8B9BA94-430B-4233-B453-BF1E00A347AF}" destId="{FE4B3D2B-9CB6-4086-B4E5-4BD4174BF329}" srcOrd="0" destOrd="0" parTransId="{753B1740-170B-45B1-95BA-8FC2B8CD4A4A}" sibTransId="{E87A83E2-C37F-407B-B126-254D2DCB11BE}"/>
    <dgm:cxn modelId="{0851764F-C535-453F-91B5-EDAF2EC64B41}" type="presOf" srcId="{E8B9BA94-430B-4233-B453-BF1E00A347AF}" destId="{2160D388-7B75-459B-B3A2-EA6AE66D31E7}" srcOrd="0" destOrd="0" presId="urn:microsoft.com/office/officeart/2005/8/layout/process3"/>
    <dgm:cxn modelId="{9A58C34F-7CAA-4869-A365-24C5D49FC8E7}" type="presOf" srcId="{6DA65503-5BC5-4612-B6C9-4F9B9A866D9F}" destId="{773C6BA4-1B9E-4DCE-BD77-BB7CD7B0A0C8}" srcOrd="1" destOrd="0" presId="urn:microsoft.com/office/officeart/2005/8/layout/process3"/>
    <dgm:cxn modelId="{748BCC74-DE88-425D-BD4D-8CF82377CF99}" type="presOf" srcId="{9B1A52A8-FB31-4FCA-B825-0DAAA8172AC8}" destId="{58F1633E-FB59-4BE2-8FE1-D1E5FC590FF7}" srcOrd="0" destOrd="0" presId="urn:microsoft.com/office/officeart/2005/8/layout/process3"/>
    <dgm:cxn modelId="{9743AD56-FAAF-4549-8687-564054B67CCD}" type="presOf" srcId="{4BEB3718-5FDC-465E-9ACB-41C98A89C78F}" destId="{6F70C685-2A10-4A87-A6D9-EC52EC1170B5}" srcOrd="0" destOrd="0" presId="urn:microsoft.com/office/officeart/2005/8/layout/process3"/>
    <dgm:cxn modelId="{8FD33F7B-0F0E-4E0B-A336-55F3980CCB3C}" type="presOf" srcId="{2F361E32-FA5B-4B5B-B8E1-4973C79CCC94}" destId="{4CFF6FF8-1048-4428-B6B6-AA46BA0FA74A}" srcOrd="1" destOrd="0" presId="urn:microsoft.com/office/officeart/2005/8/layout/process3"/>
    <dgm:cxn modelId="{9C62477D-B45B-4877-B54E-E1310345E82D}" srcId="{15E92748-5515-48E7-8C04-16F18FCB5ADE}" destId="{2F361E32-FA5B-4B5B-B8E1-4973C79CCC94}" srcOrd="3" destOrd="0" parTransId="{791C9B7F-1198-4908-8EBB-1310B2C60F20}" sibTransId="{162DD15D-1AC3-4235-9CC6-29B926DE2797}"/>
    <dgm:cxn modelId="{E4A247A2-8052-44EB-AB69-401BDCACBBC1}" type="presOf" srcId="{4B96CB28-8D59-4C2B-8F71-D03179452665}" destId="{17D01ABC-014C-433D-955E-7E9B7985429F}" srcOrd="0" destOrd="0" presId="urn:microsoft.com/office/officeart/2005/8/layout/process3"/>
    <dgm:cxn modelId="{822ECAAE-3035-4A54-8872-5EE209386861}" type="presOf" srcId="{6DA65503-5BC5-4612-B6C9-4F9B9A866D9F}" destId="{47D0D537-2535-4863-834F-F225BAD28AC2}" srcOrd="0" destOrd="0" presId="urn:microsoft.com/office/officeart/2005/8/layout/process3"/>
    <dgm:cxn modelId="{AF436AB6-71AF-4A93-99EC-0EEBBC37E9E0}" srcId="{15E92748-5515-48E7-8C04-16F18FCB5ADE}" destId="{6DA65503-5BC5-4612-B6C9-4F9B9A866D9F}" srcOrd="1" destOrd="0" parTransId="{BD86A580-185D-439D-A72B-262885145892}" sibTransId="{4B96CB28-8D59-4C2B-8F71-D03179452665}"/>
    <dgm:cxn modelId="{828472BD-1E32-4299-8876-A04753B46CAC}" type="presOf" srcId="{64F73A09-AF56-4165-AB71-8F8948A7CE01}" destId="{41D27A0C-5AB9-4DBC-BEA6-175901EB0855}" srcOrd="0" destOrd="0" presId="urn:microsoft.com/office/officeart/2005/8/layout/process3"/>
    <dgm:cxn modelId="{640BC6C2-7D8D-49F8-83D8-FE468B75E6F4}" srcId="{2F361E32-FA5B-4B5B-B8E1-4973C79CCC94}" destId="{04C73863-BAB2-49A6-BAF0-6C27E2419CCD}" srcOrd="0" destOrd="0" parTransId="{E124C97E-F33E-4017-8F30-FEA838204816}" sibTransId="{2236F507-18E0-4008-A5DF-2BB30823AC2B}"/>
    <dgm:cxn modelId="{545F95C9-0981-4ADB-AE5F-54F21D743272}" type="presOf" srcId="{4B96CB28-8D59-4C2B-8F71-D03179452665}" destId="{A1854ECF-6ABD-4C56-9042-947AA7E1261E}" srcOrd="1" destOrd="0" presId="urn:microsoft.com/office/officeart/2005/8/layout/process3"/>
    <dgm:cxn modelId="{C0E2FADB-F97D-4E89-9C96-36B587DD776B}" type="presOf" srcId="{3FF757E4-1498-425C-B1E0-A09C0F56CE9A}" destId="{E2EFCF81-809B-45DF-B7CB-D4233D68F38C}" srcOrd="1" destOrd="0" presId="urn:microsoft.com/office/officeart/2005/8/layout/process3"/>
    <dgm:cxn modelId="{DCB0D8E0-87F7-4903-89B2-34A4338EF8DD}" type="presOf" srcId="{3FF757E4-1498-425C-B1E0-A09C0F56CE9A}" destId="{15C0A290-6A2B-4C25-B989-FCFBB02A257E}" srcOrd="0" destOrd="0" presId="urn:microsoft.com/office/officeart/2005/8/layout/process3"/>
    <dgm:cxn modelId="{08C44CE2-7EE0-4D2C-A2AE-83F2E938C519}" type="presOf" srcId="{15E92748-5515-48E7-8C04-16F18FCB5ADE}" destId="{CC4D600F-04B1-4AF8-AE92-546DDE16FDC8}" srcOrd="0" destOrd="0" presId="urn:microsoft.com/office/officeart/2005/8/layout/process3"/>
    <dgm:cxn modelId="{8F21D5F5-6652-4B9C-93DC-2E6C2E2FD670}" type="presOf" srcId="{FE4B3D2B-9CB6-4086-B4E5-4BD4174BF329}" destId="{14968E9D-40F5-4708-B972-C36EE166C8AE}" srcOrd="0" destOrd="0" presId="urn:microsoft.com/office/officeart/2005/8/layout/process3"/>
    <dgm:cxn modelId="{22FD91C4-1BD2-4678-AF3E-0D36CCDF89AE}" type="presParOf" srcId="{CC4D600F-04B1-4AF8-AE92-546DDE16FDC8}" destId="{18A4F161-F9CA-4F4D-90CD-96061EBF7405}" srcOrd="0" destOrd="0" presId="urn:microsoft.com/office/officeart/2005/8/layout/process3"/>
    <dgm:cxn modelId="{F485AAA4-0682-4AE5-80FB-CF3CDB0552EE}" type="presParOf" srcId="{18A4F161-F9CA-4F4D-90CD-96061EBF7405}" destId="{2160D388-7B75-459B-B3A2-EA6AE66D31E7}" srcOrd="0" destOrd="0" presId="urn:microsoft.com/office/officeart/2005/8/layout/process3"/>
    <dgm:cxn modelId="{953486E1-27CB-45A6-AF09-B419D643E5B7}" type="presParOf" srcId="{18A4F161-F9CA-4F4D-90CD-96061EBF7405}" destId="{81E51009-060D-4162-B4ED-8C9B5CECDA5F}" srcOrd="1" destOrd="0" presId="urn:microsoft.com/office/officeart/2005/8/layout/process3"/>
    <dgm:cxn modelId="{0F63DA8A-1573-4B44-B4AD-38FF148B7610}" type="presParOf" srcId="{18A4F161-F9CA-4F4D-90CD-96061EBF7405}" destId="{14968E9D-40F5-4708-B972-C36EE166C8AE}" srcOrd="2" destOrd="0" presId="urn:microsoft.com/office/officeart/2005/8/layout/process3"/>
    <dgm:cxn modelId="{A07C6AB6-4D0A-44FD-AE7B-9650CC6C92DA}" type="presParOf" srcId="{CC4D600F-04B1-4AF8-AE92-546DDE16FDC8}" destId="{6F70C685-2A10-4A87-A6D9-EC52EC1170B5}" srcOrd="1" destOrd="0" presId="urn:microsoft.com/office/officeart/2005/8/layout/process3"/>
    <dgm:cxn modelId="{E5054D13-AB9F-46EF-B8CF-811A5215858F}" type="presParOf" srcId="{6F70C685-2A10-4A87-A6D9-EC52EC1170B5}" destId="{B57F1DCE-D1B1-4EDB-A3F3-4BF95CA82169}" srcOrd="0" destOrd="0" presId="urn:microsoft.com/office/officeart/2005/8/layout/process3"/>
    <dgm:cxn modelId="{1CD604DD-5E7E-496F-A8A1-4DABC554A247}" type="presParOf" srcId="{CC4D600F-04B1-4AF8-AE92-546DDE16FDC8}" destId="{6DDB70FB-AC52-422A-859C-2B00240C8851}" srcOrd="2" destOrd="0" presId="urn:microsoft.com/office/officeart/2005/8/layout/process3"/>
    <dgm:cxn modelId="{3618A0D9-E5C3-45DE-8D05-1CB4241A858F}" type="presParOf" srcId="{6DDB70FB-AC52-422A-859C-2B00240C8851}" destId="{47D0D537-2535-4863-834F-F225BAD28AC2}" srcOrd="0" destOrd="0" presId="urn:microsoft.com/office/officeart/2005/8/layout/process3"/>
    <dgm:cxn modelId="{6C3435AF-0B36-471D-B076-E171F919C309}" type="presParOf" srcId="{6DDB70FB-AC52-422A-859C-2B00240C8851}" destId="{773C6BA4-1B9E-4DCE-BD77-BB7CD7B0A0C8}" srcOrd="1" destOrd="0" presId="urn:microsoft.com/office/officeart/2005/8/layout/process3"/>
    <dgm:cxn modelId="{F93C5D4D-DEE0-445D-9202-D816878CD7B7}" type="presParOf" srcId="{6DDB70FB-AC52-422A-859C-2B00240C8851}" destId="{58F1633E-FB59-4BE2-8FE1-D1E5FC590FF7}" srcOrd="2" destOrd="0" presId="urn:microsoft.com/office/officeart/2005/8/layout/process3"/>
    <dgm:cxn modelId="{796573F2-9A33-4384-A1F3-78EA5950CE66}" type="presParOf" srcId="{CC4D600F-04B1-4AF8-AE92-546DDE16FDC8}" destId="{17D01ABC-014C-433D-955E-7E9B7985429F}" srcOrd="3" destOrd="0" presId="urn:microsoft.com/office/officeart/2005/8/layout/process3"/>
    <dgm:cxn modelId="{F7642A87-1D60-4E8A-9E4E-4701140E0763}" type="presParOf" srcId="{17D01ABC-014C-433D-955E-7E9B7985429F}" destId="{A1854ECF-6ABD-4C56-9042-947AA7E1261E}" srcOrd="0" destOrd="0" presId="urn:microsoft.com/office/officeart/2005/8/layout/process3"/>
    <dgm:cxn modelId="{5ED126F7-D112-40A9-AB18-3B80FE3CAF89}" type="presParOf" srcId="{CC4D600F-04B1-4AF8-AE92-546DDE16FDC8}" destId="{79A82321-731D-4806-877F-9EFA4F2DE169}" srcOrd="4" destOrd="0" presId="urn:microsoft.com/office/officeart/2005/8/layout/process3"/>
    <dgm:cxn modelId="{20484518-FAD4-4C4F-A894-ED3C5090D1D2}" type="presParOf" srcId="{79A82321-731D-4806-877F-9EFA4F2DE169}" destId="{41D27A0C-5AB9-4DBC-BEA6-175901EB0855}" srcOrd="0" destOrd="0" presId="urn:microsoft.com/office/officeart/2005/8/layout/process3"/>
    <dgm:cxn modelId="{DE0DB56D-4759-41D3-9075-9722BD593CBA}" type="presParOf" srcId="{79A82321-731D-4806-877F-9EFA4F2DE169}" destId="{27C6D3C3-1DA4-4025-8D2C-8A19D0F32EEA}" srcOrd="1" destOrd="0" presId="urn:microsoft.com/office/officeart/2005/8/layout/process3"/>
    <dgm:cxn modelId="{36259751-A7DF-4BF4-9B96-A7303533B2C4}" type="presParOf" srcId="{79A82321-731D-4806-877F-9EFA4F2DE169}" destId="{96CBEEDB-74D4-4B42-B9AA-DFB12079C11D}" srcOrd="2" destOrd="0" presId="urn:microsoft.com/office/officeart/2005/8/layout/process3"/>
    <dgm:cxn modelId="{A5E7F366-B15C-456F-BBF3-06B79388D458}" type="presParOf" srcId="{CC4D600F-04B1-4AF8-AE92-546DDE16FDC8}" destId="{15C0A290-6A2B-4C25-B989-FCFBB02A257E}" srcOrd="5" destOrd="0" presId="urn:microsoft.com/office/officeart/2005/8/layout/process3"/>
    <dgm:cxn modelId="{D585D14D-6EF0-43C9-BACB-7E13A09F8CA2}" type="presParOf" srcId="{15C0A290-6A2B-4C25-B989-FCFBB02A257E}" destId="{E2EFCF81-809B-45DF-B7CB-D4233D68F38C}" srcOrd="0" destOrd="0" presId="urn:microsoft.com/office/officeart/2005/8/layout/process3"/>
    <dgm:cxn modelId="{871FA688-C368-4CEF-A3EA-CF66893D5ACF}" type="presParOf" srcId="{CC4D600F-04B1-4AF8-AE92-546DDE16FDC8}" destId="{CF190E15-37B0-4B19-B24D-6B9A283C7A22}" srcOrd="6" destOrd="0" presId="urn:microsoft.com/office/officeart/2005/8/layout/process3"/>
    <dgm:cxn modelId="{DE5D5859-6705-4228-81E7-FED74F039BB9}" type="presParOf" srcId="{CF190E15-37B0-4B19-B24D-6B9A283C7A22}" destId="{FCEC66B4-20AB-48DE-A4AC-ED27253EDFB2}" srcOrd="0" destOrd="0" presId="urn:microsoft.com/office/officeart/2005/8/layout/process3"/>
    <dgm:cxn modelId="{EEA42F59-4E4E-4C37-8363-56C2E10FA65D}" type="presParOf" srcId="{CF190E15-37B0-4B19-B24D-6B9A283C7A22}" destId="{4CFF6FF8-1048-4428-B6B6-AA46BA0FA74A}" srcOrd="1" destOrd="0" presId="urn:microsoft.com/office/officeart/2005/8/layout/process3"/>
    <dgm:cxn modelId="{6D9E7F64-1180-4F51-8D6D-157FB2675529}" type="presParOf" srcId="{CF190E15-37B0-4B19-B24D-6B9A283C7A22}" destId="{6C7AFCD7-36CB-4ED8-A444-85177CE84049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E92748-5515-48E7-8C04-16F18FCB5ADE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8B9BA94-430B-4233-B453-BF1E00A347AF}">
      <dgm:prSet phldrT="[Text]"/>
      <dgm:spPr>
        <a:solidFill>
          <a:schemeClr val="tx2"/>
        </a:solidFill>
      </dgm:spPr>
      <dgm:t>
        <a:bodyPr/>
        <a:lstStyle/>
        <a:p>
          <a:r>
            <a:rPr lang="fr-FR" dirty="0" err="1"/>
            <a:t>Database</a:t>
          </a:r>
          <a:endParaRPr lang="fr-FR" dirty="0"/>
        </a:p>
      </dgm:t>
    </dgm:pt>
    <dgm:pt modelId="{32BD0AB8-92EB-4F8F-8698-4B18AE9E8354}" type="parTrans" cxnId="{D8B31E5D-E1F9-4D83-818B-45D3FCCF84FF}">
      <dgm:prSet/>
      <dgm:spPr/>
      <dgm:t>
        <a:bodyPr/>
        <a:lstStyle/>
        <a:p>
          <a:endParaRPr lang="fr-FR"/>
        </a:p>
      </dgm:t>
    </dgm:pt>
    <dgm:pt modelId="{4BEB3718-5FDC-465E-9ACB-41C98A89C78F}" type="sibTrans" cxnId="{D8B31E5D-E1F9-4D83-818B-45D3FCCF84FF}">
      <dgm:prSet/>
      <dgm:spPr/>
      <dgm:t>
        <a:bodyPr/>
        <a:lstStyle/>
        <a:p>
          <a:endParaRPr lang="fr-FR"/>
        </a:p>
      </dgm:t>
    </dgm:pt>
    <dgm:pt modelId="{FE4B3D2B-9CB6-4086-B4E5-4BD4174BF329}">
      <dgm:prSet phldrT="[Text]"/>
      <dgm:spPr/>
      <dgm:t>
        <a:bodyPr/>
        <a:lstStyle/>
        <a:p>
          <a:r>
            <a:rPr lang="fr-FR" dirty="0"/>
            <a:t>Shared Lock (S)</a:t>
          </a:r>
        </a:p>
      </dgm:t>
    </dgm:pt>
    <dgm:pt modelId="{753B1740-170B-45B1-95BA-8FC2B8CD4A4A}" type="parTrans" cxnId="{A17EC26E-2471-413C-A60D-E378D97F584C}">
      <dgm:prSet/>
      <dgm:spPr/>
      <dgm:t>
        <a:bodyPr/>
        <a:lstStyle/>
        <a:p>
          <a:endParaRPr lang="fr-FR"/>
        </a:p>
      </dgm:t>
    </dgm:pt>
    <dgm:pt modelId="{E87A83E2-C37F-407B-B126-254D2DCB11BE}" type="sibTrans" cxnId="{A17EC26E-2471-413C-A60D-E378D97F584C}">
      <dgm:prSet/>
      <dgm:spPr/>
      <dgm:t>
        <a:bodyPr/>
        <a:lstStyle/>
        <a:p>
          <a:endParaRPr lang="fr-FR"/>
        </a:p>
      </dgm:t>
    </dgm:pt>
    <dgm:pt modelId="{6DA65503-5BC5-4612-B6C9-4F9B9A866D9F}">
      <dgm:prSet phldrT="[Text]"/>
      <dgm:spPr>
        <a:solidFill>
          <a:schemeClr val="tx2"/>
        </a:solidFill>
      </dgm:spPr>
      <dgm:t>
        <a:bodyPr/>
        <a:lstStyle/>
        <a:p>
          <a:r>
            <a:rPr lang="fr-FR" dirty="0"/>
            <a:t>Table</a:t>
          </a:r>
        </a:p>
      </dgm:t>
    </dgm:pt>
    <dgm:pt modelId="{BD86A580-185D-439D-A72B-262885145892}" type="parTrans" cxnId="{AF436AB6-71AF-4A93-99EC-0EEBBC37E9E0}">
      <dgm:prSet/>
      <dgm:spPr/>
      <dgm:t>
        <a:bodyPr/>
        <a:lstStyle/>
        <a:p>
          <a:endParaRPr lang="fr-FR"/>
        </a:p>
      </dgm:t>
    </dgm:pt>
    <dgm:pt modelId="{4B96CB28-8D59-4C2B-8F71-D03179452665}" type="sibTrans" cxnId="{AF436AB6-71AF-4A93-99EC-0EEBBC37E9E0}">
      <dgm:prSet/>
      <dgm:spPr/>
      <dgm:t>
        <a:bodyPr/>
        <a:lstStyle/>
        <a:p>
          <a:endParaRPr lang="fr-FR"/>
        </a:p>
      </dgm:t>
    </dgm:pt>
    <dgm:pt modelId="{9B1A52A8-FB31-4FCA-B825-0DAAA8172AC8}">
      <dgm:prSet phldrT="[Text]"/>
      <dgm:spPr/>
      <dgm:t>
        <a:bodyPr/>
        <a:lstStyle/>
        <a:p>
          <a:r>
            <a:rPr lang="fr-FR" dirty="0"/>
            <a:t>Intent Exclusive (IX) / Intent Update (IU) Lock</a:t>
          </a:r>
        </a:p>
      </dgm:t>
    </dgm:pt>
    <dgm:pt modelId="{EB098DE0-3AC1-448B-B685-F35A95982960}" type="parTrans" cxnId="{DAC09A23-7F76-4D3D-9FD1-6765975C69BF}">
      <dgm:prSet/>
      <dgm:spPr/>
      <dgm:t>
        <a:bodyPr/>
        <a:lstStyle/>
        <a:p>
          <a:endParaRPr lang="fr-FR"/>
        </a:p>
      </dgm:t>
    </dgm:pt>
    <dgm:pt modelId="{E29B7702-9AC3-4E24-A0DF-CD103784C9F5}" type="sibTrans" cxnId="{DAC09A23-7F76-4D3D-9FD1-6765975C69BF}">
      <dgm:prSet/>
      <dgm:spPr/>
      <dgm:t>
        <a:bodyPr/>
        <a:lstStyle/>
        <a:p>
          <a:endParaRPr lang="fr-FR"/>
        </a:p>
      </dgm:t>
    </dgm:pt>
    <dgm:pt modelId="{64F73A09-AF56-4165-AB71-8F8948A7CE01}">
      <dgm:prSet phldrT="[Text]"/>
      <dgm:spPr>
        <a:solidFill>
          <a:schemeClr val="tx2"/>
        </a:solidFill>
      </dgm:spPr>
      <dgm:t>
        <a:bodyPr/>
        <a:lstStyle/>
        <a:p>
          <a:r>
            <a:rPr lang="fr-FR" dirty="0"/>
            <a:t>Page</a:t>
          </a:r>
        </a:p>
      </dgm:t>
    </dgm:pt>
    <dgm:pt modelId="{EA69D351-8ACA-45D4-9BA0-3877E5FEA401}" type="parTrans" cxnId="{27870807-AB35-4F06-B4DF-C9C2CA35FA5F}">
      <dgm:prSet/>
      <dgm:spPr/>
      <dgm:t>
        <a:bodyPr/>
        <a:lstStyle/>
        <a:p>
          <a:endParaRPr lang="fr-FR"/>
        </a:p>
      </dgm:t>
    </dgm:pt>
    <dgm:pt modelId="{3FF757E4-1498-425C-B1E0-A09C0F56CE9A}" type="sibTrans" cxnId="{27870807-AB35-4F06-B4DF-C9C2CA35FA5F}">
      <dgm:prSet/>
      <dgm:spPr/>
      <dgm:t>
        <a:bodyPr/>
        <a:lstStyle/>
        <a:p>
          <a:endParaRPr lang="fr-FR"/>
        </a:p>
      </dgm:t>
    </dgm:pt>
    <dgm:pt modelId="{2F361E32-FA5B-4B5B-B8E1-4973C79CCC9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/>
            <a:t>Row/Key</a:t>
          </a:r>
        </a:p>
      </dgm:t>
    </dgm:pt>
    <dgm:pt modelId="{791C9B7F-1198-4908-8EBB-1310B2C60F20}" type="parTrans" cxnId="{9C62477D-B45B-4877-B54E-E1310345E82D}">
      <dgm:prSet/>
      <dgm:spPr/>
      <dgm:t>
        <a:bodyPr/>
        <a:lstStyle/>
        <a:p>
          <a:endParaRPr lang="fr-FR"/>
        </a:p>
      </dgm:t>
    </dgm:pt>
    <dgm:pt modelId="{162DD15D-1AC3-4235-9CC6-29B926DE2797}" type="sibTrans" cxnId="{9C62477D-B45B-4877-B54E-E1310345E82D}">
      <dgm:prSet/>
      <dgm:spPr/>
      <dgm:t>
        <a:bodyPr/>
        <a:lstStyle/>
        <a:p>
          <a:endParaRPr lang="fr-FR"/>
        </a:p>
      </dgm:t>
    </dgm:pt>
    <dgm:pt modelId="{F4DB4401-A743-4DCA-92CA-2A3B6FF4B9B8}">
      <dgm:prSet phldrT="[Text]"/>
      <dgm:spPr/>
      <dgm:t>
        <a:bodyPr/>
        <a:lstStyle/>
        <a:p>
          <a:r>
            <a:rPr lang="fr-FR" dirty="0"/>
            <a:t>Intent Exclusive (IX) / Intent Update (IU) Lock</a:t>
          </a:r>
        </a:p>
      </dgm:t>
    </dgm:pt>
    <dgm:pt modelId="{D7CF7ABC-8D51-4DEE-B25F-0F3CD7A5ECE4}" type="parTrans" cxnId="{48080C04-318F-4F98-AD20-BF378BB5064C}">
      <dgm:prSet/>
      <dgm:spPr/>
      <dgm:t>
        <a:bodyPr/>
        <a:lstStyle/>
        <a:p>
          <a:endParaRPr lang="fr-FR"/>
        </a:p>
      </dgm:t>
    </dgm:pt>
    <dgm:pt modelId="{1A5F2ED5-4D25-490E-A3E7-5C1D5F08C94D}" type="sibTrans" cxnId="{48080C04-318F-4F98-AD20-BF378BB5064C}">
      <dgm:prSet/>
      <dgm:spPr/>
      <dgm:t>
        <a:bodyPr/>
        <a:lstStyle/>
        <a:p>
          <a:endParaRPr lang="fr-FR"/>
        </a:p>
      </dgm:t>
    </dgm:pt>
    <dgm:pt modelId="{04C73863-BAB2-49A6-BAF0-6C27E2419CCD}">
      <dgm:prSet phldrT="[Text]"/>
      <dgm:spPr/>
      <dgm:t>
        <a:bodyPr/>
        <a:lstStyle/>
        <a:p>
          <a:r>
            <a:rPr lang="fr-FR" dirty="0"/>
            <a:t>Exclusive(X) / Update (U)  Lock</a:t>
          </a:r>
        </a:p>
      </dgm:t>
    </dgm:pt>
    <dgm:pt modelId="{E124C97E-F33E-4017-8F30-FEA838204816}" type="parTrans" cxnId="{640BC6C2-7D8D-49F8-83D8-FE468B75E6F4}">
      <dgm:prSet/>
      <dgm:spPr/>
      <dgm:t>
        <a:bodyPr/>
        <a:lstStyle/>
        <a:p>
          <a:endParaRPr lang="fr-FR"/>
        </a:p>
      </dgm:t>
    </dgm:pt>
    <dgm:pt modelId="{2236F507-18E0-4008-A5DF-2BB30823AC2B}" type="sibTrans" cxnId="{640BC6C2-7D8D-49F8-83D8-FE468B75E6F4}">
      <dgm:prSet/>
      <dgm:spPr/>
      <dgm:t>
        <a:bodyPr/>
        <a:lstStyle/>
        <a:p>
          <a:endParaRPr lang="fr-FR"/>
        </a:p>
      </dgm:t>
    </dgm:pt>
    <dgm:pt modelId="{3162595E-CC9D-4216-8EFC-541900C62E78}" type="pres">
      <dgm:prSet presAssocID="{15E92748-5515-48E7-8C04-16F18FCB5ADE}" presName="linearFlow" presStyleCnt="0">
        <dgm:presLayoutVars>
          <dgm:dir val="rev"/>
          <dgm:animLvl val="lvl"/>
          <dgm:resizeHandles val="exact"/>
        </dgm:presLayoutVars>
      </dgm:prSet>
      <dgm:spPr/>
    </dgm:pt>
    <dgm:pt modelId="{8951D8FD-7852-4505-B2B1-D01135265E9B}" type="pres">
      <dgm:prSet presAssocID="{E8B9BA94-430B-4233-B453-BF1E00A347AF}" presName="composite" presStyleCnt="0"/>
      <dgm:spPr/>
    </dgm:pt>
    <dgm:pt modelId="{D7C6AB98-A8B3-4D6A-9CAA-DE12D2B5BC7A}" type="pres">
      <dgm:prSet presAssocID="{E8B9BA94-430B-4233-B453-BF1E00A347AF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E9A6159-0728-4489-8AED-C8DE93FC4EB4}" type="pres">
      <dgm:prSet presAssocID="{E8B9BA94-430B-4233-B453-BF1E00A347AF}" presName="parSh" presStyleLbl="node1" presStyleIdx="0" presStyleCnt="4"/>
      <dgm:spPr/>
    </dgm:pt>
    <dgm:pt modelId="{A0E587C7-76EC-40E0-9F22-626891D903E5}" type="pres">
      <dgm:prSet presAssocID="{E8B9BA94-430B-4233-B453-BF1E00A347AF}" presName="desTx" presStyleLbl="fgAcc1" presStyleIdx="0" presStyleCnt="4">
        <dgm:presLayoutVars>
          <dgm:bulletEnabled val="1"/>
        </dgm:presLayoutVars>
      </dgm:prSet>
      <dgm:spPr/>
    </dgm:pt>
    <dgm:pt modelId="{FA9D4219-964C-4FDD-BA5B-EC5A76319FF2}" type="pres">
      <dgm:prSet presAssocID="{4BEB3718-5FDC-465E-9ACB-41C98A89C78F}" presName="sibTrans" presStyleLbl="sibTrans2D1" presStyleIdx="0" presStyleCnt="3"/>
      <dgm:spPr/>
    </dgm:pt>
    <dgm:pt modelId="{DC1B68CD-D765-4F7F-B7AA-830477E9DCA8}" type="pres">
      <dgm:prSet presAssocID="{4BEB3718-5FDC-465E-9ACB-41C98A89C78F}" presName="connTx" presStyleLbl="sibTrans2D1" presStyleIdx="0" presStyleCnt="3"/>
      <dgm:spPr/>
    </dgm:pt>
    <dgm:pt modelId="{915E7AD6-C9BC-4E23-974C-3425A531201B}" type="pres">
      <dgm:prSet presAssocID="{6DA65503-5BC5-4612-B6C9-4F9B9A866D9F}" presName="composite" presStyleCnt="0"/>
      <dgm:spPr/>
    </dgm:pt>
    <dgm:pt modelId="{9899D4E9-2789-41C0-8FD0-506F22DF415B}" type="pres">
      <dgm:prSet presAssocID="{6DA65503-5BC5-4612-B6C9-4F9B9A866D9F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78BEA81-8C51-46B6-BE2C-F618543D527F}" type="pres">
      <dgm:prSet presAssocID="{6DA65503-5BC5-4612-B6C9-4F9B9A866D9F}" presName="parSh" presStyleLbl="node1" presStyleIdx="1" presStyleCnt="4"/>
      <dgm:spPr/>
    </dgm:pt>
    <dgm:pt modelId="{E2FA7104-4FE2-49BA-B9C6-1AC086E5EB97}" type="pres">
      <dgm:prSet presAssocID="{6DA65503-5BC5-4612-B6C9-4F9B9A866D9F}" presName="desTx" presStyleLbl="fgAcc1" presStyleIdx="1" presStyleCnt="4">
        <dgm:presLayoutVars>
          <dgm:bulletEnabled val="1"/>
        </dgm:presLayoutVars>
      </dgm:prSet>
      <dgm:spPr/>
    </dgm:pt>
    <dgm:pt modelId="{D9EC4BAB-3E89-4B15-8004-CAE73C350651}" type="pres">
      <dgm:prSet presAssocID="{4B96CB28-8D59-4C2B-8F71-D03179452665}" presName="sibTrans" presStyleLbl="sibTrans2D1" presStyleIdx="1" presStyleCnt="3"/>
      <dgm:spPr/>
    </dgm:pt>
    <dgm:pt modelId="{7DEF1E91-D23C-46D5-8158-E2A9C69E4438}" type="pres">
      <dgm:prSet presAssocID="{4B96CB28-8D59-4C2B-8F71-D03179452665}" presName="connTx" presStyleLbl="sibTrans2D1" presStyleIdx="1" presStyleCnt="3"/>
      <dgm:spPr/>
    </dgm:pt>
    <dgm:pt modelId="{0B937895-AD0E-47C3-AEDD-D1AA4C53DF1D}" type="pres">
      <dgm:prSet presAssocID="{64F73A09-AF56-4165-AB71-8F8948A7CE01}" presName="composite" presStyleCnt="0"/>
      <dgm:spPr/>
    </dgm:pt>
    <dgm:pt modelId="{F3B72A9D-8397-4C2D-A59B-C5078B67CFD3}" type="pres">
      <dgm:prSet presAssocID="{64F73A09-AF56-4165-AB71-8F8948A7CE01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1C1C8DA-84F3-43F2-BE37-46703675348D}" type="pres">
      <dgm:prSet presAssocID="{64F73A09-AF56-4165-AB71-8F8948A7CE01}" presName="parSh" presStyleLbl="node1" presStyleIdx="2" presStyleCnt="4"/>
      <dgm:spPr/>
    </dgm:pt>
    <dgm:pt modelId="{C13F4838-3AFE-473F-8724-2A42F230DC92}" type="pres">
      <dgm:prSet presAssocID="{64F73A09-AF56-4165-AB71-8F8948A7CE01}" presName="desTx" presStyleLbl="fgAcc1" presStyleIdx="2" presStyleCnt="4">
        <dgm:presLayoutVars>
          <dgm:bulletEnabled val="1"/>
        </dgm:presLayoutVars>
      </dgm:prSet>
      <dgm:spPr/>
    </dgm:pt>
    <dgm:pt modelId="{69D29CBD-CEB3-4097-96C2-92BB7CF77E0F}" type="pres">
      <dgm:prSet presAssocID="{3FF757E4-1498-425C-B1E0-A09C0F56CE9A}" presName="sibTrans" presStyleLbl="sibTrans2D1" presStyleIdx="2" presStyleCnt="3"/>
      <dgm:spPr/>
    </dgm:pt>
    <dgm:pt modelId="{7913CA54-1FCA-45AF-BEE8-8AB1B51B354E}" type="pres">
      <dgm:prSet presAssocID="{3FF757E4-1498-425C-B1E0-A09C0F56CE9A}" presName="connTx" presStyleLbl="sibTrans2D1" presStyleIdx="2" presStyleCnt="3"/>
      <dgm:spPr/>
    </dgm:pt>
    <dgm:pt modelId="{56DB2720-65EE-40CB-A909-4D8C9E6CAF26}" type="pres">
      <dgm:prSet presAssocID="{2F361E32-FA5B-4B5B-B8E1-4973C79CCC94}" presName="composite" presStyleCnt="0"/>
      <dgm:spPr/>
    </dgm:pt>
    <dgm:pt modelId="{D51A8F5F-0288-4930-B8AD-74AAD68BC040}" type="pres">
      <dgm:prSet presAssocID="{2F361E32-FA5B-4B5B-B8E1-4973C79CCC94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9ACF1D6-E5EC-43B8-8E8E-4728C2E22368}" type="pres">
      <dgm:prSet presAssocID="{2F361E32-FA5B-4B5B-B8E1-4973C79CCC94}" presName="parSh" presStyleLbl="node1" presStyleIdx="3" presStyleCnt="4"/>
      <dgm:spPr/>
    </dgm:pt>
    <dgm:pt modelId="{5BE01F09-D106-45AE-ABE3-D0C3C34AF054}" type="pres">
      <dgm:prSet presAssocID="{2F361E32-FA5B-4B5B-B8E1-4973C79CCC94}" presName="desTx" presStyleLbl="fgAcc1" presStyleIdx="3" presStyleCnt="4">
        <dgm:presLayoutVars>
          <dgm:bulletEnabled val="1"/>
        </dgm:presLayoutVars>
      </dgm:prSet>
      <dgm:spPr/>
    </dgm:pt>
  </dgm:ptLst>
  <dgm:cxnLst>
    <dgm:cxn modelId="{48080C04-318F-4F98-AD20-BF378BB5064C}" srcId="{64F73A09-AF56-4165-AB71-8F8948A7CE01}" destId="{F4DB4401-A743-4DCA-92CA-2A3B6FF4B9B8}" srcOrd="0" destOrd="0" parTransId="{D7CF7ABC-8D51-4DEE-B25F-0F3CD7A5ECE4}" sibTransId="{1A5F2ED5-4D25-490E-A3E7-5C1D5F08C94D}"/>
    <dgm:cxn modelId="{27870807-AB35-4F06-B4DF-C9C2CA35FA5F}" srcId="{15E92748-5515-48E7-8C04-16F18FCB5ADE}" destId="{64F73A09-AF56-4165-AB71-8F8948A7CE01}" srcOrd="2" destOrd="0" parTransId="{EA69D351-8ACA-45D4-9BA0-3877E5FEA401}" sibTransId="{3FF757E4-1498-425C-B1E0-A09C0F56CE9A}"/>
    <dgm:cxn modelId="{83068707-63DF-4F2C-9C26-6E0DB85D339B}" type="presOf" srcId="{3FF757E4-1498-425C-B1E0-A09C0F56CE9A}" destId="{69D29CBD-CEB3-4097-96C2-92BB7CF77E0F}" srcOrd="0" destOrd="0" presId="urn:microsoft.com/office/officeart/2005/8/layout/process3"/>
    <dgm:cxn modelId="{67ABFD0C-8F41-4C1E-80F0-811F3F3AE636}" type="presOf" srcId="{E8B9BA94-430B-4233-B453-BF1E00A347AF}" destId="{5E9A6159-0728-4489-8AED-C8DE93FC4EB4}" srcOrd="1" destOrd="0" presId="urn:microsoft.com/office/officeart/2005/8/layout/process3"/>
    <dgm:cxn modelId="{DAC09A23-7F76-4D3D-9FD1-6765975C69BF}" srcId="{6DA65503-5BC5-4612-B6C9-4F9B9A866D9F}" destId="{9B1A52A8-FB31-4FCA-B825-0DAAA8172AC8}" srcOrd="0" destOrd="0" parTransId="{EB098DE0-3AC1-448B-B685-F35A95982960}" sibTransId="{E29B7702-9AC3-4E24-A0DF-CD103784C9F5}"/>
    <dgm:cxn modelId="{E8E3422D-A200-48BE-8594-52A039BB3B96}" type="presOf" srcId="{6DA65503-5BC5-4612-B6C9-4F9B9A866D9F}" destId="{9899D4E9-2789-41C0-8FD0-506F22DF415B}" srcOrd="0" destOrd="0" presId="urn:microsoft.com/office/officeart/2005/8/layout/process3"/>
    <dgm:cxn modelId="{F4DAEF2F-2399-4C8C-B1C4-CD6F158DF5E0}" type="presOf" srcId="{3FF757E4-1498-425C-B1E0-A09C0F56CE9A}" destId="{7913CA54-1FCA-45AF-BEE8-8AB1B51B354E}" srcOrd="1" destOrd="0" presId="urn:microsoft.com/office/officeart/2005/8/layout/process3"/>
    <dgm:cxn modelId="{D8B31E5D-E1F9-4D83-818B-45D3FCCF84FF}" srcId="{15E92748-5515-48E7-8C04-16F18FCB5ADE}" destId="{E8B9BA94-430B-4233-B453-BF1E00A347AF}" srcOrd="0" destOrd="0" parTransId="{32BD0AB8-92EB-4F8F-8698-4B18AE9E8354}" sibTransId="{4BEB3718-5FDC-465E-9ACB-41C98A89C78F}"/>
    <dgm:cxn modelId="{0DABD664-8DEB-4A80-B8C1-30CA922B72AC}" type="presOf" srcId="{4BEB3718-5FDC-465E-9ACB-41C98A89C78F}" destId="{FA9D4219-964C-4FDD-BA5B-EC5A76319FF2}" srcOrd="0" destOrd="0" presId="urn:microsoft.com/office/officeart/2005/8/layout/process3"/>
    <dgm:cxn modelId="{BED8A746-7B94-4E7F-9D72-0A2E98E4CB5D}" type="presOf" srcId="{4B96CB28-8D59-4C2B-8F71-D03179452665}" destId="{D9EC4BAB-3E89-4B15-8004-CAE73C350651}" srcOrd="0" destOrd="0" presId="urn:microsoft.com/office/officeart/2005/8/layout/process3"/>
    <dgm:cxn modelId="{5DDF7D6A-8518-4265-88D1-AAD4941FF6E0}" type="presOf" srcId="{64F73A09-AF56-4165-AB71-8F8948A7CE01}" destId="{F3B72A9D-8397-4C2D-A59B-C5078B67CFD3}" srcOrd="0" destOrd="0" presId="urn:microsoft.com/office/officeart/2005/8/layout/process3"/>
    <dgm:cxn modelId="{B2145E6D-1D02-49B9-8D4B-F23D48E882EB}" type="presOf" srcId="{64F73A09-AF56-4165-AB71-8F8948A7CE01}" destId="{21C1C8DA-84F3-43F2-BE37-46703675348D}" srcOrd="1" destOrd="0" presId="urn:microsoft.com/office/officeart/2005/8/layout/process3"/>
    <dgm:cxn modelId="{A17EC26E-2471-413C-A60D-E378D97F584C}" srcId="{E8B9BA94-430B-4233-B453-BF1E00A347AF}" destId="{FE4B3D2B-9CB6-4086-B4E5-4BD4174BF329}" srcOrd="0" destOrd="0" parTransId="{753B1740-170B-45B1-95BA-8FC2B8CD4A4A}" sibTransId="{E87A83E2-C37F-407B-B126-254D2DCB11BE}"/>
    <dgm:cxn modelId="{59AEC077-7C37-4823-B182-7E617A25C532}" type="presOf" srcId="{FE4B3D2B-9CB6-4086-B4E5-4BD4174BF329}" destId="{A0E587C7-76EC-40E0-9F22-626891D903E5}" srcOrd="0" destOrd="0" presId="urn:microsoft.com/office/officeart/2005/8/layout/process3"/>
    <dgm:cxn modelId="{9C62477D-B45B-4877-B54E-E1310345E82D}" srcId="{15E92748-5515-48E7-8C04-16F18FCB5ADE}" destId="{2F361E32-FA5B-4B5B-B8E1-4973C79CCC94}" srcOrd="3" destOrd="0" parTransId="{791C9B7F-1198-4908-8EBB-1310B2C60F20}" sibTransId="{162DD15D-1AC3-4235-9CC6-29B926DE2797}"/>
    <dgm:cxn modelId="{9335B77F-BB27-4CF5-B098-AC36D9832833}" type="presOf" srcId="{6DA65503-5BC5-4612-B6C9-4F9B9A866D9F}" destId="{378BEA81-8C51-46B6-BE2C-F618543D527F}" srcOrd="1" destOrd="0" presId="urn:microsoft.com/office/officeart/2005/8/layout/process3"/>
    <dgm:cxn modelId="{94091C8C-BF21-450A-885B-8F51D207A6EE}" type="presOf" srcId="{04C73863-BAB2-49A6-BAF0-6C27E2419CCD}" destId="{5BE01F09-D106-45AE-ABE3-D0C3C34AF054}" srcOrd="0" destOrd="0" presId="urn:microsoft.com/office/officeart/2005/8/layout/process3"/>
    <dgm:cxn modelId="{4B051B96-20DA-4825-9733-6E3B5E58F5B5}" type="presOf" srcId="{9B1A52A8-FB31-4FCA-B825-0DAAA8172AC8}" destId="{E2FA7104-4FE2-49BA-B9C6-1AC086E5EB97}" srcOrd="0" destOrd="0" presId="urn:microsoft.com/office/officeart/2005/8/layout/process3"/>
    <dgm:cxn modelId="{1BAA2E96-5E3F-484E-947D-F491F29E07DC}" type="presOf" srcId="{2F361E32-FA5B-4B5B-B8E1-4973C79CCC94}" destId="{59ACF1D6-E5EC-43B8-8E8E-4728C2E22368}" srcOrd="1" destOrd="0" presId="urn:microsoft.com/office/officeart/2005/8/layout/process3"/>
    <dgm:cxn modelId="{AF436AB6-71AF-4A93-99EC-0EEBBC37E9E0}" srcId="{15E92748-5515-48E7-8C04-16F18FCB5ADE}" destId="{6DA65503-5BC5-4612-B6C9-4F9B9A866D9F}" srcOrd="1" destOrd="0" parTransId="{BD86A580-185D-439D-A72B-262885145892}" sibTransId="{4B96CB28-8D59-4C2B-8F71-D03179452665}"/>
    <dgm:cxn modelId="{640BC6C2-7D8D-49F8-83D8-FE468B75E6F4}" srcId="{2F361E32-FA5B-4B5B-B8E1-4973C79CCC94}" destId="{04C73863-BAB2-49A6-BAF0-6C27E2419CCD}" srcOrd="0" destOrd="0" parTransId="{E124C97E-F33E-4017-8F30-FEA838204816}" sibTransId="{2236F507-18E0-4008-A5DF-2BB30823AC2B}"/>
    <dgm:cxn modelId="{62209BD4-1EF1-4A66-A761-695262FF7C23}" type="presOf" srcId="{2F361E32-FA5B-4B5B-B8E1-4973C79CCC94}" destId="{D51A8F5F-0288-4930-B8AD-74AAD68BC040}" srcOrd="0" destOrd="0" presId="urn:microsoft.com/office/officeart/2005/8/layout/process3"/>
    <dgm:cxn modelId="{F9C0D3D5-052F-4E86-AC6A-679931B47F64}" type="presOf" srcId="{E8B9BA94-430B-4233-B453-BF1E00A347AF}" destId="{D7C6AB98-A8B3-4D6A-9CAA-DE12D2B5BC7A}" srcOrd="0" destOrd="0" presId="urn:microsoft.com/office/officeart/2005/8/layout/process3"/>
    <dgm:cxn modelId="{979057E5-AB04-4C61-AA3F-2E81E6FD2804}" type="presOf" srcId="{4B96CB28-8D59-4C2B-8F71-D03179452665}" destId="{7DEF1E91-D23C-46D5-8158-E2A9C69E4438}" srcOrd="1" destOrd="0" presId="urn:microsoft.com/office/officeart/2005/8/layout/process3"/>
    <dgm:cxn modelId="{E57878ED-FC97-4092-858E-E255E011C1BD}" type="presOf" srcId="{15E92748-5515-48E7-8C04-16F18FCB5ADE}" destId="{3162595E-CC9D-4216-8EFC-541900C62E78}" srcOrd="0" destOrd="0" presId="urn:microsoft.com/office/officeart/2005/8/layout/process3"/>
    <dgm:cxn modelId="{456F92EF-CC34-413D-B0A0-6AAA538E3B93}" type="presOf" srcId="{F4DB4401-A743-4DCA-92CA-2A3B6FF4B9B8}" destId="{C13F4838-3AFE-473F-8724-2A42F230DC92}" srcOrd="0" destOrd="0" presId="urn:microsoft.com/office/officeart/2005/8/layout/process3"/>
    <dgm:cxn modelId="{B00DF1FE-1406-4CA6-9F0B-46BC61CF223A}" type="presOf" srcId="{4BEB3718-5FDC-465E-9ACB-41C98A89C78F}" destId="{DC1B68CD-D765-4F7F-B7AA-830477E9DCA8}" srcOrd="1" destOrd="0" presId="urn:microsoft.com/office/officeart/2005/8/layout/process3"/>
    <dgm:cxn modelId="{8CDE0088-83B1-43B7-80B2-B6C7BC705AC1}" type="presParOf" srcId="{3162595E-CC9D-4216-8EFC-541900C62E78}" destId="{8951D8FD-7852-4505-B2B1-D01135265E9B}" srcOrd="0" destOrd="0" presId="urn:microsoft.com/office/officeart/2005/8/layout/process3"/>
    <dgm:cxn modelId="{3D237568-AA5D-48FF-BA81-81AC5A1C973F}" type="presParOf" srcId="{8951D8FD-7852-4505-B2B1-D01135265E9B}" destId="{D7C6AB98-A8B3-4D6A-9CAA-DE12D2B5BC7A}" srcOrd="0" destOrd="0" presId="urn:microsoft.com/office/officeart/2005/8/layout/process3"/>
    <dgm:cxn modelId="{67F40F0E-D3D2-42DE-A9BB-AEC9E5CEF56E}" type="presParOf" srcId="{8951D8FD-7852-4505-B2B1-D01135265E9B}" destId="{5E9A6159-0728-4489-8AED-C8DE93FC4EB4}" srcOrd="1" destOrd="0" presId="urn:microsoft.com/office/officeart/2005/8/layout/process3"/>
    <dgm:cxn modelId="{E4D83766-B9BB-4B95-A1DC-1E8863F8869E}" type="presParOf" srcId="{8951D8FD-7852-4505-B2B1-D01135265E9B}" destId="{A0E587C7-76EC-40E0-9F22-626891D903E5}" srcOrd="2" destOrd="0" presId="urn:microsoft.com/office/officeart/2005/8/layout/process3"/>
    <dgm:cxn modelId="{9DB48151-B254-4F3E-B511-576398E45179}" type="presParOf" srcId="{3162595E-CC9D-4216-8EFC-541900C62E78}" destId="{FA9D4219-964C-4FDD-BA5B-EC5A76319FF2}" srcOrd="1" destOrd="0" presId="urn:microsoft.com/office/officeart/2005/8/layout/process3"/>
    <dgm:cxn modelId="{D9733B85-68B1-4902-94DE-419938600E96}" type="presParOf" srcId="{FA9D4219-964C-4FDD-BA5B-EC5A76319FF2}" destId="{DC1B68CD-D765-4F7F-B7AA-830477E9DCA8}" srcOrd="0" destOrd="0" presId="urn:microsoft.com/office/officeart/2005/8/layout/process3"/>
    <dgm:cxn modelId="{F7FA177B-995D-47D3-87BA-58D5CEF502C6}" type="presParOf" srcId="{3162595E-CC9D-4216-8EFC-541900C62E78}" destId="{915E7AD6-C9BC-4E23-974C-3425A531201B}" srcOrd="2" destOrd="0" presId="urn:microsoft.com/office/officeart/2005/8/layout/process3"/>
    <dgm:cxn modelId="{2E3488FA-1FAB-42B3-BA85-90C4DA58A9C2}" type="presParOf" srcId="{915E7AD6-C9BC-4E23-974C-3425A531201B}" destId="{9899D4E9-2789-41C0-8FD0-506F22DF415B}" srcOrd="0" destOrd="0" presId="urn:microsoft.com/office/officeart/2005/8/layout/process3"/>
    <dgm:cxn modelId="{AD7A1C0B-A2F3-4A1D-B4FF-11DEF8BB5BAB}" type="presParOf" srcId="{915E7AD6-C9BC-4E23-974C-3425A531201B}" destId="{378BEA81-8C51-46B6-BE2C-F618543D527F}" srcOrd="1" destOrd="0" presId="urn:microsoft.com/office/officeart/2005/8/layout/process3"/>
    <dgm:cxn modelId="{EB583EF1-2516-48AE-BFBC-02326D8D4B12}" type="presParOf" srcId="{915E7AD6-C9BC-4E23-974C-3425A531201B}" destId="{E2FA7104-4FE2-49BA-B9C6-1AC086E5EB97}" srcOrd="2" destOrd="0" presId="urn:microsoft.com/office/officeart/2005/8/layout/process3"/>
    <dgm:cxn modelId="{6B1A79E9-005A-415A-B16D-B016B385A9D6}" type="presParOf" srcId="{3162595E-CC9D-4216-8EFC-541900C62E78}" destId="{D9EC4BAB-3E89-4B15-8004-CAE73C350651}" srcOrd="3" destOrd="0" presId="urn:microsoft.com/office/officeart/2005/8/layout/process3"/>
    <dgm:cxn modelId="{5A552E2A-9FCB-4B97-89E6-F2D20D849D09}" type="presParOf" srcId="{D9EC4BAB-3E89-4B15-8004-CAE73C350651}" destId="{7DEF1E91-D23C-46D5-8158-E2A9C69E4438}" srcOrd="0" destOrd="0" presId="urn:microsoft.com/office/officeart/2005/8/layout/process3"/>
    <dgm:cxn modelId="{85BA8F50-D561-43BA-8786-7865B09CA37C}" type="presParOf" srcId="{3162595E-CC9D-4216-8EFC-541900C62E78}" destId="{0B937895-AD0E-47C3-AEDD-D1AA4C53DF1D}" srcOrd="4" destOrd="0" presId="urn:microsoft.com/office/officeart/2005/8/layout/process3"/>
    <dgm:cxn modelId="{2B20E800-1C6D-4510-8155-5A9344488DE3}" type="presParOf" srcId="{0B937895-AD0E-47C3-AEDD-D1AA4C53DF1D}" destId="{F3B72A9D-8397-4C2D-A59B-C5078B67CFD3}" srcOrd="0" destOrd="0" presId="urn:microsoft.com/office/officeart/2005/8/layout/process3"/>
    <dgm:cxn modelId="{6E3745C1-4627-45E8-8FC7-100A3D02A3E4}" type="presParOf" srcId="{0B937895-AD0E-47C3-AEDD-D1AA4C53DF1D}" destId="{21C1C8DA-84F3-43F2-BE37-46703675348D}" srcOrd="1" destOrd="0" presId="urn:microsoft.com/office/officeart/2005/8/layout/process3"/>
    <dgm:cxn modelId="{A474DBB7-D048-4C13-BC81-DBF6324B03DF}" type="presParOf" srcId="{0B937895-AD0E-47C3-AEDD-D1AA4C53DF1D}" destId="{C13F4838-3AFE-473F-8724-2A42F230DC92}" srcOrd="2" destOrd="0" presId="urn:microsoft.com/office/officeart/2005/8/layout/process3"/>
    <dgm:cxn modelId="{42870D94-689D-46EA-ACF5-1B9BFA5C9033}" type="presParOf" srcId="{3162595E-CC9D-4216-8EFC-541900C62E78}" destId="{69D29CBD-CEB3-4097-96C2-92BB7CF77E0F}" srcOrd="5" destOrd="0" presId="urn:microsoft.com/office/officeart/2005/8/layout/process3"/>
    <dgm:cxn modelId="{4A09C268-37AE-4252-84BB-4BE1F7D885EB}" type="presParOf" srcId="{69D29CBD-CEB3-4097-96C2-92BB7CF77E0F}" destId="{7913CA54-1FCA-45AF-BEE8-8AB1B51B354E}" srcOrd="0" destOrd="0" presId="urn:microsoft.com/office/officeart/2005/8/layout/process3"/>
    <dgm:cxn modelId="{33E9A176-CB6E-4C2F-9EFD-397E66628107}" type="presParOf" srcId="{3162595E-CC9D-4216-8EFC-541900C62E78}" destId="{56DB2720-65EE-40CB-A909-4D8C9E6CAF26}" srcOrd="6" destOrd="0" presId="urn:microsoft.com/office/officeart/2005/8/layout/process3"/>
    <dgm:cxn modelId="{D27DC306-BB1E-4D54-9BA9-870E81271090}" type="presParOf" srcId="{56DB2720-65EE-40CB-A909-4D8C9E6CAF26}" destId="{D51A8F5F-0288-4930-B8AD-74AAD68BC040}" srcOrd="0" destOrd="0" presId="urn:microsoft.com/office/officeart/2005/8/layout/process3"/>
    <dgm:cxn modelId="{A587B765-2E46-4B55-B519-47762F69B65A}" type="presParOf" srcId="{56DB2720-65EE-40CB-A909-4D8C9E6CAF26}" destId="{59ACF1D6-E5EC-43B8-8E8E-4728C2E22368}" srcOrd="1" destOrd="0" presId="urn:microsoft.com/office/officeart/2005/8/layout/process3"/>
    <dgm:cxn modelId="{5F596C7D-82A5-467A-92A2-EE4399DBD062}" type="presParOf" srcId="{56DB2720-65EE-40CB-A909-4D8C9E6CAF26}" destId="{5BE01F09-D106-45AE-ABE3-D0C3C34AF05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A3DE3D-FE19-445E-8965-E6E4F30BD358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noProof="0" dirty="0"/>
            <a:t>The transaction is considered as a unit of work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noProof="0" dirty="0"/>
            <a:t>It takes place at once or doesn’t happen at all</a:t>
          </a:r>
        </a:p>
      </dsp:txBody>
      <dsp:txXfrm rot="-5400000">
        <a:off x="3785615" y="147831"/>
        <a:ext cx="6689078" cy="756160"/>
      </dsp:txXfrm>
    </dsp:sp>
    <dsp:sp modelId="{179A48B9-6AFF-4803-A201-14219B9B76E4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357188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noProof="0" dirty="0">
              <a:solidFill>
                <a:srgbClr val="FF0000"/>
              </a:solidFill>
            </a:rPr>
            <a:t>A</a:t>
          </a:r>
          <a:r>
            <a:rPr lang="en-US" sz="4000" kern="1200" noProof="0" dirty="0"/>
            <a:t>tomicity</a:t>
          </a:r>
        </a:p>
      </dsp:txBody>
      <dsp:txXfrm>
        <a:off x="51133" y="53310"/>
        <a:ext cx="3683350" cy="945199"/>
      </dsp:txXfrm>
    </dsp:sp>
    <dsp:sp modelId="{C6FE8C26-680C-45AD-AB5F-9FA8C68E4FBB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5">
            <a:tint val="40000"/>
            <a:alpha val="90000"/>
            <a:hueOff val="2085360"/>
            <a:satOff val="3253"/>
            <a:lumOff val="49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2085360"/>
              <a:satOff val="3253"/>
              <a:lumOff val="4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noProof="0" dirty="0"/>
            <a:t>The database must be in a consistent state after the transaction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noProof="0" dirty="0"/>
            <a:t>It should be before !</a:t>
          </a:r>
        </a:p>
      </dsp:txBody>
      <dsp:txXfrm rot="-5400000">
        <a:off x="3785615" y="1247670"/>
        <a:ext cx="6689078" cy="756160"/>
      </dsp:txXfrm>
    </dsp:sp>
    <dsp:sp modelId="{20EF86F2-8B3F-4F73-B570-0AFCBB35E427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accent5">
            <a:hueOff val="1876992"/>
            <a:satOff val="-5179"/>
            <a:lumOff val="30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357188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i="0" kern="1200" dirty="0">
              <a:solidFill>
                <a:srgbClr val="FF0000"/>
              </a:solidFill>
            </a:rPr>
            <a:t>C</a:t>
          </a:r>
          <a:r>
            <a:rPr lang="en-US" sz="4000" b="0" i="0" kern="1200" dirty="0"/>
            <a:t>onsistency</a:t>
          </a:r>
          <a:endParaRPr lang="en-US" sz="4000" b="0" kern="1200" noProof="0" dirty="0"/>
        </a:p>
      </dsp:txBody>
      <dsp:txXfrm>
        <a:off x="51133" y="1153149"/>
        <a:ext cx="3683350" cy="945199"/>
      </dsp:txXfrm>
    </dsp:sp>
    <dsp:sp modelId="{43C91747-2F47-42CF-8DA6-295F752109D4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5">
            <a:tint val="40000"/>
            <a:alpha val="90000"/>
            <a:hueOff val="4170721"/>
            <a:satOff val="6505"/>
            <a:lumOff val="99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4170721"/>
              <a:satOff val="6505"/>
              <a:lumOff val="9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noProof="0" dirty="0"/>
            <a:t>Multiple transactions perform independently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noProof="0" dirty="0"/>
            <a:t>No interference between transactions</a:t>
          </a:r>
        </a:p>
      </dsp:txBody>
      <dsp:txXfrm rot="-5400000">
        <a:off x="3785615" y="2347509"/>
        <a:ext cx="6689078" cy="756160"/>
      </dsp:txXfrm>
    </dsp:sp>
    <dsp:sp modelId="{18C100BF-D71C-4DD7-9D61-8F4CB6A4F9DD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accent5">
            <a:hueOff val="3753983"/>
            <a:satOff val="-10359"/>
            <a:lumOff val="60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357188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noProof="0" dirty="0">
              <a:solidFill>
                <a:srgbClr val="FF0000"/>
              </a:solidFill>
            </a:rPr>
            <a:t>I</a:t>
          </a:r>
          <a:r>
            <a:rPr lang="en-US" sz="4000" kern="1200" noProof="0" dirty="0"/>
            <a:t>solation</a:t>
          </a:r>
        </a:p>
      </dsp:txBody>
      <dsp:txXfrm>
        <a:off x="51133" y="2252988"/>
        <a:ext cx="3683350" cy="945199"/>
      </dsp:txXfrm>
    </dsp:sp>
    <dsp:sp modelId="{8B7592EC-E903-4676-BE6E-859E05C9A8BD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5">
            <a:tint val="40000"/>
            <a:alpha val="90000"/>
            <a:hueOff val="6256081"/>
            <a:satOff val="9758"/>
            <a:lumOff val="148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6256081"/>
              <a:satOff val="9758"/>
              <a:lumOff val="14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noProof="0" dirty="0"/>
            <a:t>Changes remains even if a system failure occurs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noProof="0" dirty="0"/>
            <a:t>Changes persisted in the transaction log</a:t>
          </a:r>
        </a:p>
      </dsp:txBody>
      <dsp:txXfrm rot="-5400000">
        <a:off x="3785615" y="3447347"/>
        <a:ext cx="6689078" cy="756160"/>
      </dsp:txXfrm>
    </dsp:sp>
    <dsp:sp modelId="{9AAAF871-2567-4119-B095-6F3B836C6A92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accent5">
            <a:hueOff val="5630975"/>
            <a:satOff val="-15538"/>
            <a:lumOff val="90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357188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i="0" kern="1200" dirty="0">
              <a:solidFill>
                <a:srgbClr val="FF0000"/>
              </a:solidFill>
            </a:rPr>
            <a:t>D</a:t>
          </a:r>
          <a:r>
            <a:rPr lang="en-US" sz="4000" b="1" i="0" kern="1200" dirty="0"/>
            <a:t>urability</a:t>
          </a:r>
          <a:endParaRPr lang="en-US" sz="4800" kern="1200" noProof="0" dirty="0"/>
        </a:p>
      </dsp:txBody>
      <dsp:txXfrm>
        <a:off x="51133" y="3352827"/>
        <a:ext cx="3683350" cy="9451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51009-060D-4162-B4ED-8C9B5CECDA5F}">
      <dsp:nvSpPr>
        <dsp:cNvPr id="0" name=""/>
        <dsp:cNvSpPr/>
      </dsp:nvSpPr>
      <dsp:spPr>
        <a:xfrm>
          <a:off x="629" y="1613038"/>
          <a:ext cx="790994" cy="475200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Database</a:t>
          </a:r>
          <a:endParaRPr lang="fr-FR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9896" y="1622305"/>
        <a:ext cx="772460" cy="297863"/>
      </dsp:txXfrm>
    </dsp:sp>
    <dsp:sp modelId="{14968E9D-40F5-4708-B972-C36EE166C8AE}">
      <dsp:nvSpPr>
        <dsp:cNvPr id="0" name=""/>
        <dsp:cNvSpPr/>
      </dsp:nvSpPr>
      <dsp:spPr>
        <a:xfrm>
          <a:off x="162640" y="1929435"/>
          <a:ext cx="790994" cy="673200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Shared Lock (S)</a:t>
          </a:r>
        </a:p>
      </dsp:txBody>
      <dsp:txXfrm>
        <a:off x="182357" y="1949152"/>
        <a:ext cx="751560" cy="633766"/>
      </dsp:txXfrm>
    </dsp:sp>
    <dsp:sp modelId="{6F70C685-2A10-4A87-A6D9-EC52EC1170B5}">
      <dsp:nvSpPr>
        <dsp:cNvPr id="0" name=""/>
        <dsp:cNvSpPr/>
      </dsp:nvSpPr>
      <dsp:spPr>
        <a:xfrm>
          <a:off x="911535" y="1672769"/>
          <a:ext cx="254213" cy="196934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911535" y="1712156"/>
        <a:ext cx="195133" cy="118160"/>
      </dsp:txXfrm>
    </dsp:sp>
    <dsp:sp modelId="{773C6BA4-1B9E-4DCE-BD77-BB7CD7B0A0C8}">
      <dsp:nvSpPr>
        <dsp:cNvPr id="0" name=""/>
        <dsp:cNvSpPr/>
      </dsp:nvSpPr>
      <dsp:spPr>
        <a:xfrm>
          <a:off x="1271271" y="1613038"/>
          <a:ext cx="790994" cy="475200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Table</a:t>
          </a:r>
        </a:p>
      </dsp:txBody>
      <dsp:txXfrm>
        <a:off x="1280538" y="1622305"/>
        <a:ext cx="772460" cy="297863"/>
      </dsp:txXfrm>
    </dsp:sp>
    <dsp:sp modelId="{58F1633E-FB59-4BE2-8FE1-D1E5FC590FF7}">
      <dsp:nvSpPr>
        <dsp:cNvPr id="0" name=""/>
        <dsp:cNvSpPr/>
      </dsp:nvSpPr>
      <dsp:spPr>
        <a:xfrm>
          <a:off x="1433281" y="1929435"/>
          <a:ext cx="790994" cy="673200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Intent Shared Lock (IS)</a:t>
          </a:r>
        </a:p>
      </dsp:txBody>
      <dsp:txXfrm>
        <a:off x="1452998" y="1949152"/>
        <a:ext cx="751560" cy="633766"/>
      </dsp:txXfrm>
    </dsp:sp>
    <dsp:sp modelId="{17D01ABC-014C-433D-955E-7E9B7985429F}">
      <dsp:nvSpPr>
        <dsp:cNvPr id="0" name=""/>
        <dsp:cNvSpPr/>
      </dsp:nvSpPr>
      <dsp:spPr>
        <a:xfrm>
          <a:off x="2182177" y="1672769"/>
          <a:ext cx="254213" cy="196934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182177" y="1712156"/>
        <a:ext cx="195133" cy="118160"/>
      </dsp:txXfrm>
    </dsp:sp>
    <dsp:sp modelId="{27C6D3C3-1DA4-4025-8D2C-8A19D0F32EEA}">
      <dsp:nvSpPr>
        <dsp:cNvPr id="0" name=""/>
        <dsp:cNvSpPr/>
      </dsp:nvSpPr>
      <dsp:spPr>
        <a:xfrm>
          <a:off x="2541912" y="1613038"/>
          <a:ext cx="790994" cy="475200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Page</a:t>
          </a:r>
        </a:p>
      </dsp:txBody>
      <dsp:txXfrm>
        <a:off x="2551179" y="1622305"/>
        <a:ext cx="772460" cy="297863"/>
      </dsp:txXfrm>
    </dsp:sp>
    <dsp:sp modelId="{96CBEEDB-74D4-4B42-B9AA-DFB12079C11D}">
      <dsp:nvSpPr>
        <dsp:cNvPr id="0" name=""/>
        <dsp:cNvSpPr/>
      </dsp:nvSpPr>
      <dsp:spPr>
        <a:xfrm>
          <a:off x="2703923" y="1929435"/>
          <a:ext cx="790994" cy="673200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Intent Shared Lock (IS)</a:t>
          </a:r>
        </a:p>
      </dsp:txBody>
      <dsp:txXfrm>
        <a:off x="2723640" y="1949152"/>
        <a:ext cx="751560" cy="633766"/>
      </dsp:txXfrm>
    </dsp:sp>
    <dsp:sp modelId="{15C0A290-6A2B-4C25-B989-FCFBB02A257E}">
      <dsp:nvSpPr>
        <dsp:cNvPr id="0" name=""/>
        <dsp:cNvSpPr/>
      </dsp:nvSpPr>
      <dsp:spPr>
        <a:xfrm>
          <a:off x="3452818" y="1672769"/>
          <a:ext cx="254213" cy="196934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452818" y="1712156"/>
        <a:ext cx="195133" cy="118160"/>
      </dsp:txXfrm>
    </dsp:sp>
    <dsp:sp modelId="{4CFF6FF8-1048-4428-B6B6-AA46BA0FA74A}">
      <dsp:nvSpPr>
        <dsp:cNvPr id="0" name=""/>
        <dsp:cNvSpPr/>
      </dsp:nvSpPr>
      <dsp:spPr>
        <a:xfrm>
          <a:off x="3812554" y="1613038"/>
          <a:ext cx="790994" cy="475200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Row/Key</a:t>
          </a:r>
        </a:p>
      </dsp:txBody>
      <dsp:txXfrm>
        <a:off x="3821821" y="1622305"/>
        <a:ext cx="772460" cy="297863"/>
      </dsp:txXfrm>
    </dsp:sp>
    <dsp:sp modelId="{6C7AFCD7-36CB-4ED8-A444-85177CE84049}">
      <dsp:nvSpPr>
        <dsp:cNvPr id="0" name=""/>
        <dsp:cNvSpPr/>
      </dsp:nvSpPr>
      <dsp:spPr>
        <a:xfrm>
          <a:off x="3974565" y="1929435"/>
          <a:ext cx="790994" cy="673200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Shared Lock (S)</a:t>
          </a:r>
        </a:p>
      </dsp:txBody>
      <dsp:txXfrm>
        <a:off x="3994282" y="1949152"/>
        <a:ext cx="751560" cy="633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A6159-0728-4489-8AED-C8DE93FC4EB4}">
      <dsp:nvSpPr>
        <dsp:cNvPr id="0" name=""/>
        <dsp:cNvSpPr/>
      </dsp:nvSpPr>
      <dsp:spPr>
        <a:xfrm>
          <a:off x="4588823" y="1627228"/>
          <a:ext cx="917640" cy="432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Database</a:t>
          </a:r>
          <a:endParaRPr lang="fr-FR" sz="1000" kern="1200" dirty="0"/>
        </a:p>
      </dsp:txBody>
      <dsp:txXfrm>
        <a:off x="4610935" y="1627228"/>
        <a:ext cx="917640" cy="288000"/>
      </dsp:txXfrm>
    </dsp:sp>
    <dsp:sp modelId="{A0E587C7-76EC-40E0-9F22-626891D903E5}">
      <dsp:nvSpPr>
        <dsp:cNvPr id="0" name=""/>
        <dsp:cNvSpPr/>
      </dsp:nvSpPr>
      <dsp:spPr>
        <a:xfrm>
          <a:off x="4422984" y="1915228"/>
          <a:ext cx="917640" cy="90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Shared Lock (S)</a:t>
          </a:r>
        </a:p>
      </dsp:txBody>
      <dsp:txXfrm>
        <a:off x="4449344" y="1941588"/>
        <a:ext cx="864920" cy="847280"/>
      </dsp:txXfrm>
    </dsp:sp>
    <dsp:sp modelId="{FA9D4219-964C-4FDD-BA5B-EC5A76319FF2}">
      <dsp:nvSpPr>
        <dsp:cNvPr id="0" name=""/>
        <dsp:cNvSpPr/>
      </dsp:nvSpPr>
      <dsp:spPr>
        <a:xfrm rot="10800000">
          <a:off x="4176908" y="1656995"/>
          <a:ext cx="294915" cy="228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 rot="10800000">
        <a:off x="4245448" y="1702688"/>
        <a:ext cx="226375" cy="137080"/>
      </dsp:txXfrm>
    </dsp:sp>
    <dsp:sp modelId="{378BEA81-8C51-46B6-BE2C-F618543D527F}">
      <dsp:nvSpPr>
        <dsp:cNvPr id="0" name=""/>
        <dsp:cNvSpPr/>
      </dsp:nvSpPr>
      <dsp:spPr>
        <a:xfrm>
          <a:off x="3114738" y="1627228"/>
          <a:ext cx="917640" cy="432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Table</a:t>
          </a:r>
        </a:p>
      </dsp:txBody>
      <dsp:txXfrm>
        <a:off x="3136850" y="1627228"/>
        <a:ext cx="917640" cy="288000"/>
      </dsp:txXfrm>
    </dsp:sp>
    <dsp:sp modelId="{E2FA7104-4FE2-49BA-B9C6-1AC086E5EB97}">
      <dsp:nvSpPr>
        <dsp:cNvPr id="0" name=""/>
        <dsp:cNvSpPr/>
      </dsp:nvSpPr>
      <dsp:spPr>
        <a:xfrm>
          <a:off x="2948899" y="1915228"/>
          <a:ext cx="917640" cy="90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Intent Exclusive (IX) / Intent Update (IU) Lock</a:t>
          </a:r>
        </a:p>
      </dsp:txBody>
      <dsp:txXfrm>
        <a:off x="2975259" y="1941588"/>
        <a:ext cx="864920" cy="847280"/>
      </dsp:txXfrm>
    </dsp:sp>
    <dsp:sp modelId="{D9EC4BAB-3E89-4B15-8004-CAE73C350651}">
      <dsp:nvSpPr>
        <dsp:cNvPr id="0" name=""/>
        <dsp:cNvSpPr/>
      </dsp:nvSpPr>
      <dsp:spPr>
        <a:xfrm rot="10800000">
          <a:off x="2702823" y="1656995"/>
          <a:ext cx="294915" cy="228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 rot="10800000">
        <a:off x="2771363" y="1702688"/>
        <a:ext cx="226375" cy="137080"/>
      </dsp:txXfrm>
    </dsp:sp>
    <dsp:sp modelId="{21C1C8DA-84F3-43F2-BE37-46703675348D}">
      <dsp:nvSpPr>
        <dsp:cNvPr id="0" name=""/>
        <dsp:cNvSpPr/>
      </dsp:nvSpPr>
      <dsp:spPr>
        <a:xfrm>
          <a:off x="1640653" y="1627228"/>
          <a:ext cx="917640" cy="432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Page</a:t>
          </a:r>
        </a:p>
      </dsp:txBody>
      <dsp:txXfrm>
        <a:off x="1662765" y="1627228"/>
        <a:ext cx="917640" cy="288000"/>
      </dsp:txXfrm>
    </dsp:sp>
    <dsp:sp modelId="{C13F4838-3AFE-473F-8724-2A42F230DC92}">
      <dsp:nvSpPr>
        <dsp:cNvPr id="0" name=""/>
        <dsp:cNvSpPr/>
      </dsp:nvSpPr>
      <dsp:spPr>
        <a:xfrm>
          <a:off x="1474815" y="1915228"/>
          <a:ext cx="917640" cy="90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Intent Exclusive (IX) / Intent Update (IU) Lock</a:t>
          </a:r>
        </a:p>
      </dsp:txBody>
      <dsp:txXfrm>
        <a:off x="1501175" y="1941588"/>
        <a:ext cx="864920" cy="847280"/>
      </dsp:txXfrm>
    </dsp:sp>
    <dsp:sp modelId="{69D29CBD-CEB3-4097-96C2-92BB7CF77E0F}">
      <dsp:nvSpPr>
        <dsp:cNvPr id="0" name=""/>
        <dsp:cNvSpPr/>
      </dsp:nvSpPr>
      <dsp:spPr>
        <a:xfrm rot="10800000">
          <a:off x="1228739" y="1656995"/>
          <a:ext cx="294915" cy="2284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 rot="10800000">
        <a:off x="1297279" y="1702688"/>
        <a:ext cx="226375" cy="137080"/>
      </dsp:txXfrm>
    </dsp:sp>
    <dsp:sp modelId="{59ACF1D6-E5EC-43B8-8E8E-4728C2E22368}">
      <dsp:nvSpPr>
        <dsp:cNvPr id="0" name=""/>
        <dsp:cNvSpPr/>
      </dsp:nvSpPr>
      <dsp:spPr>
        <a:xfrm>
          <a:off x="166568" y="1627228"/>
          <a:ext cx="917640" cy="432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Row/Key</a:t>
          </a:r>
        </a:p>
      </dsp:txBody>
      <dsp:txXfrm>
        <a:off x="188680" y="1627228"/>
        <a:ext cx="917640" cy="288000"/>
      </dsp:txXfrm>
    </dsp:sp>
    <dsp:sp modelId="{5BE01F09-D106-45AE-ABE3-D0C3C34AF054}">
      <dsp:nvSpPr>
        <dsp:cNvPr id="0" name=""/>
        <dsp:cNvSpPr/>
      </dsp:nvSpPr>
      <dsp:spPr>
        <a:xfrm>
          <a:off x="730" y="1915228"/>
          <a:ext cx="917640" cy="90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Exclusive(X) / Update (U)  Lock</a:t>
          </a:r>
        </a:p>
      </dsp:txBody>
      <dsp:txXfrm>
        <a:off x="27090" y="1941588"/>
        <a:ext cx="864920" cy="847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51009-060D-4162-B4ED-8C9B5CECDA5F}">
      <dsp:nvSpPr>
        <dsp:cNvPr id="0" name=""/>
        <dsp:cNvSpPr/>
      </dsp:nvSpPr>
      <dsp:spPr>
        <a:xfrm>
          <a:off x="629" y="1613038"/>
          <a:ext cx="790994" cy="475200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Database</a:t>
          </a:r>
          <a:endParaRPr lang="fr-FR" sz="11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9896" y="1622305"/>
        <a:ext cx="772460" cy="297863"/>
      </dsp:txXfrm>
    </dsp:sp>
    <dsp:sp modelId="{14968E9D-40F5-4708-B972-C36EE166C8AE}">
      <dsp:nvSpPr>
        <dsp:cNvPr id="0" name=""/>
        <dsp:cNvSpPr/>
      </dsp:nvSpPr>
      <dsp:spPr>
        <a:xfrm>
          <a:off x="162640" y="1929435"/>
          <a:ext cx="790994" cy="673200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Shared Lock (S)</a:t>
          </a:r>
        </a:p>
      </dsp:txBody>
      <dsp:txXfrm>
        <a:off x="182357" y="1949152"/>
        <a:ext cx="751560" cy="633766"/>
      </dsp:txXfrm>
    </dsp:sp>
    <dsp:sp modelId="{6F70C685-2A10-4A87-A6D9-EC52EC1170B5}">
      <dsp:nvSpPr>
        <dsp:cNvPr id="0" name=""/>
        <dsp:cNvSpPr/>
      </dsp:nvSpPr>
      <dsp:spPr>
        <a:xfrm>
          <a:off x="911535" y="1672769"/>
          <a:ext cx="254213" cy="196934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911535" y="1712156"/>
        <a:ext cx="195133" cy="118160"/>
      </dsp:txXfrm>
    </dsp:sp>
    <dsp:sp modelId="{773C6BA4-1B9E-4DCE-BD77-BB7CD7B0A0C8}">
      <dsp:nvSpPr>
        <dsp:cNvPr id="0" name=""/>
        <dsp:cNvSpPr/>
      </dsp:nvSpPr>
      <dsp:spPr>
        <a:xfrm>
          <a:off x="1271271" y="1613038"/>
          <a:ext cx="790994" cy="475200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Table</a:t>
          </a:r>
        </a:p>
      </dsp:txBody>
      <dsp:txXfrm>
        <a:off x="1280538" y="1622305"/>
        <a:ext cx="772460" cy="297863"/>
      </dsp:txXfrm>
    </dsp:sp>
    <dsp:sp modelId="{58F1633E-FB59-4BE2-8FE1-D1E5FC590FF7}">
      <dsp:nvSpPr>
        <dsp:cNvPr id="0" name=""/>
        <dsp:cNvSpPr/>
      </dsp:nvSpPr>
      <dsp:spPr>
        <a:xfrm>
          <a:off x="1433281" y="1929435"/>
          <a:ext cx="790994" cy="673200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Intent Shared Lock (IS)</a:t>
          </a:r>
        </a:p>
      </dsp:txBody>
      <dsp:txXfrm>
        <a:off x="1452998" y="1949152"/>
        <a:ext cx="751560" cy="633766"/>
      </dsp:txXfrm>
    </dsp:sp>
    <dsp:sp modelId="{17D01ABC-014C-433D-955E-7E9B7985429F}">
      <dsp:nvSpPr>
        <dsp:cNvPr id="0" name=""/>
        <dsp:cNvSpPr/>
      </dsp:nvSpPr>
      <dsp:spPr>
        <a:xfrm>
          <a:off x="2182177" y="1672769"/>
          <a:ext cx="254213" cy="196934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182177" y="1712156"/>
        <a:ext cx="195133" cy="118160"/>
      </dsp:txXfrm>
    </dsp:sp>
    <dsp:sp modelId="{27C6D3C3-1DA4-4025-8D2C-8A19D0F32EEA}">
      <dsp:nvSpPr>
        <dsp:cNvPr id="0" name=""/>
        <dsp:cNvSpPr/>
      </dsp:nvSpPr>
      <dsp:spPr>
        <a:xfrm>
          <a:off x="2541912" y="1613038"/>
          <a:ext cx="790994" cy="475200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Page</a:t>
          </a:r>
        </a:p>
      </dsp:txBody>
      <dsp:txXfrm>
        <a:off x="2551179" y="1622305"/>
        <a:ext cx="772460" cy="297863"/>
      </dsp:txXfrm>
    </dsp:sp>
    <dsp:sp modelId="{96CBEEDB-74D4-4B42-B9AA-DFB12079C11D}">
      <dsp:nvSpPr>
        <dsp:cNvPr id="0" name=""/>
        <dsp:cNvSpPr/>
      </dsp:nvSpPr>
      <dsp:spPr>
        <a:xfrm>
          <a:off x="2703923" y="1929435"/>
          <a:ext cx="790994" cy="673200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Intent Shared Lock (IS)</a:t>
          </a:r>
        </a:p>
      </dsp:txBody>
      <dsp:txXfrm>
        <a:off x="2723640" y="1949152"/>
        <a:ext cx="751560" cy="633766"/>
      </dsp:txXfrm>
    </dsp:sp>
    <dsp:sp modelId="{15C0A290-6A2B-4C25-B989-FCFBB02A257E}">
      <dsp:nvSpPr>
        <dsp:cNvPr id="0" name=""/>
        <dsp:cNvSpPr/>
      </dsp:nvSpPr>
      <dsp:spPr>
        <a:xfrm>
          <a:off x="3452818" y="1672769"/>
          <a:ext cx="254213" cy="196934"/>
        </a:xfrm>
        <a:prstGeom prst="rightArrow">
          <a:avLst>
            <a:gd name="adj1" fmla="val 60000"/>
            <a:gd name="adj2" fmla="val 50000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452818" y="1712156"/>
        <a:ext cx="195133" cy="118160"/>
      </dsp:txXfrm>
    </dsp:sp>
    <dsp:sp modelId="{4CFF6FF8-1048-4428-B6B6-AA46BA0FA74A}">
      <dsp:nvSpPr>
        <dsp:cNvPr id="0" name=""/>
        <dsp:cNvSpPr/>
      </dsp:nvSpPr>
      <dsp:spPr>
        <a:xfrm>
          <a:off x="3812554" y="1613038"/>
          <a:ext cx="790994" cy="475200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Row/Key</a:t>
          </a:r>
        </a:p>
      </dsp:txBody>
      <dsp:txXfrm>
        <a:off x="3821821" y="1622305"/>
        <a:ext cx="772460" cy="297863"/>
      </dsp:txXfrm>
    </dsp:sp>
    <dsp:sp modelId="{6C7AFCD7-36CB-4ED8-A444-85177CE84049}">
      <dsp:nvSpPr>
        <dsp:cNvPr id="0" name=""/>
        <dsp:cNvSpPr/>
      </dsp:nvSpPr>
      <dsp:spPr>
        <a:xfrm>
          <a:off x="3974565" y="1929435"/>
          <a:ext cx="790994" cy="673200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Shared Lock (S)</a:t>
          </a:r>
        </a:p>
      </dsp:txBody>
      <dsp:txXfrm>
        <a:off x="3994282" y="1949152"/>
        <a:ext cx="751560" cy="6337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A6159-0728-4489-8AED-C8DE93FC4EB4}">
      <dsp:nvSpPr>
        <dsp:cNvPr id="0" name=""/>
        <dsp:cNvSpPr/>
      </dsp:nvSpPr>
      <dsp:spPr>
        <a:xfrm>
          <a:off x="4579044" y="1581668"/>
          <a:ext cx="915685" cy="432000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Database</a:t>
          </a:r>
          <a:endParaRPr lang="fr-FR" sz="1000" kern="1200" dirty="0"/>
        </a:p>
      </dsp:txBody>
      <dsp:txXfrm>
        <a:off x="4601109" y="1581668"/>
        <a:ext cx="915685" cy="288000"/>
      </dsp:txXfrm>
    </dsp:sp>
    <dsp:sp modelId="{A0E587C7-76EC-40E0-9F22-626891D903E5}">
      <dsp:nvSpPr>
        <dsp:cNvPr id="0" name=""/>
        <dsp:cNvSpPr/>
      </dsp:nvSpPr>
      <dsp:spPr>
        <a:xfrm>
          <a:off x="4413559" y="1869668"/>
          <a:ext cx="915685" cy="90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Shared Lock (S)</a:t>
          </a:r>
        </a:p>
      </dsp:txBody>
      <dsp:txXfrm>
        <a:off x="4439919" y="1896028"/>
        <a:ext cx="862965" cy="847280"/>
      </dsp:txXfrm>
    </dsp:sp>
    <dsp:sp modelId="{FA9D4219-964C-4FDD-BA5B-EC5A76319FF2}">
      <dsp:nvSpPr>
        <dsp:cNvPr id="0" name=""/>
        <dsp:cNvSpPr/>
      </dsp:nvSpPr>
      <dsp:spPr>
        <a:xfrm rot="10800000">
          <a:off x="4168007" y="1611678"/>
          <a:ext cx="294286" cy="227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 rot="10800000">
        <a:off x="4236401" y="1657274"/>
        <a:ext cx="225892" cy="136787"/>
      </dsp:txXfrm>
    </dsp:sp>
    <dsp:sp modelId="{378BEA81-8C51-46B6-BE2C-F618543D527F}">
      <dsp:nvSpPr>
        <dsp:cNvPr id="0" name=""/>
        <dsp:cNvSpPr/>
      </dsp:nvSpPr>
      <dsp:spPr>
        <a:xfrm>
          <a:off x="3108100" y="1581668"/>
          <a:ext cx="915685" cy="432000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Table</a:t>
          </a:r>
        </a:p>
      </dsp:txBody>
      <dsp:txXfrm>
        <a:off x="3130165" y="1581668"/>
        <a:ext cx="915685" cy="288000"/>
      </dsp:txXfrm>
    </dsp:sp>
    <dsp:sp modelId="{E2FA7104-4FE2-49BA-B9C6-1AC086E5EB97}">
      <dsp:nvSpPr>
        <dsp:cNvPr id="0" name=""/>
        <dsp:cNvSpPr/>
      </dsp:nvSpPr>
      <dsp:spPr>
        <a:xfrm>
          <a:off x="2942615" y="1869668"/>
          <a:ext cx="915685" cy="90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Intent Exclusive (IX) / Intent Update (IU) Lock</a:t>
          </a:r>
        </a:p>
      </dsp:txBody>
      <dsp:txXfrm>
        <a:off x="2968975" y="1896028"/>
        <a:ext cx="862965" cy="847280"/>
      </dsp:txXfrm>
    </dsp:sp>
    <dsp:sp modelId="{D9EC4BAB-3E89-4B15-8004-CAE73C350651}">
      <dsp:nvSpPr>
        <dsp:cNvPr id="0" name=""/>
        <dsp:cNvSpPr/>
      </dsp:nvSpPr>
      <dsp:spPr>
        <a:xfrm rot="10800000">
          <a:off x="2697064" y="1611678"/>
          <a:ext cx="294286" cy="227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 rot="10800000">
        <a:off x="2765458" y="1657274"/>
        <a:ext cx="225892" cy="136787"/>
      </dsp:txXfrm>
    </dsp:sp>
    <dsp:sp modelId="{21C1C8DA-84F3-43F2-BE37-46703675348D}">
      <dsp:nvSpPr>
        <dsp:cNvPr id="0" name=""/>
        <dsp:cNvSpPr/>
      </dsp:nvSpPr>
      <dsp:spPr>
        <a:xfrm>
          <a:off x="1637157" y="1581668"/>
          <a:ext cx="915685" cy="432000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Page</a:t>
          </a:r>
        </a:p>
      </dsp:txBody>
      <dsp:txXfrm>
        <a:off x="1659222" y="1581668"/>
        <a:ext cx="915685" cy="288000"/>
      </dsp:txXfrm>
    </dsp:sp>
    <dsp:sp modelId="{C13F4838-3AFE-473F-8724-2A42F230DC92}">
      <dsp:nvSpPr>
        <dsp:cNvPr id="0" name=""/>
        <dsp:cNvSpPr/>
      </dsp:nvSpPr>
      <dsp:spPr>
        <a:xfrm>
          <a:off x="1471672" y="1869668"/>
          <a:ext cx="915685" cy="90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Intent Exclusive (IX) / Intent Update (IU) Lock</a:t>
          </a:r>
        </a:p>
      </dsp:txBody>
      <dsp:txXfrm>
        <a:off x="1498032" y="1896028"/>
        <a:ext cx="862965" cy="847280"/>
      </dsp:txXfrm>
    </dsp:sp>
    <dsp:sp modelId="{69D29CBD-CEB3-4097-96C2-92BB7CF77E0F}">
      <dsp:nvSpPr>
        <dsp:cNvPr id="0" name=""/>
        <dsp:cNvSpPr/>
      </dsp:nvSpPr>
      <dsp:spPr>
        <a:xfrm rot="10800000">
          <a:off x="1226120" y="1611678"/>
          <a:ext cx="294286" cy="227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 rot="10800000">
        <a:off x="1294514" y="1657274"/>
        <a:ext cx="225892" cy="136787"/>
      </dsp:txXfrm>
    </dsp:sp>
    <dsp:sp modelId="{59ACF1D6-E5EC-43B8-8E8E-4728C2E22368}">
      <dsp:nvSpPr>
        <dsp:cNvPr id="0" name=""/>
        <dsp:cNvSpPr/>
      </dsp:nvSpPr>
      <dsp:spPr>
        <a:xfrm>
          <a:off x="166213" y="1581668"/>
          <a:ext cx="915685" cy="432000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Row/Key</a:t>
          </a:r>
        </a:p>
      </dsp:txBody>
      <dsp:txXfrm>
        <a:off x="188278" y="1581668"/>
        <a:ext cx="915685" cy="288000"/>
      </dsp:txXfrm>
    </dsp:sp>
    <dsp:sp modelId="{5BE01F09-D106-45AE-ABE3-D0C3C34AF054}">
      <dsp:nvSpPr>
        <dsp:cNvPr id="0" name=""/>
        <dsp:cNvSpPr/>
      </dsp:nvSpPr>
      <dsp:spPr>
        <a:xfrm>
          <a:off x="728" y="1869668"/>
          <a:ext cx="915685" cy="90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/>
            <a:t>Exclusive(X) / Update (U)  Lock</a:t>
          </a:r>
        </a:p>
      </dsp:txBody>
      <dsp:txXfrm>
        <a:off x="27088" y="1896028"/>
        <a:ext cx="862965" cy="847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11/16/2022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00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3099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2661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157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AEB0EF-D625-4D45-829D-8BAAC26342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C912B43-8153-9E48-B12F-3ADCA4099F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7436" y="334535"/>
            <a:ext cx="4768237" cy="63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601D55F-2F08-B849-A87B-63B0B257C36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19E6EB-CCDB-CB45-8C87-FB65080875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633456F-903B-0242-9347-1DF5DABD8B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290C00-4EDC-6F4A-9068-CCDEA6EFA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47BDA34-53EF-DE46-B3ED-48673AA8700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4004" y="1290189"/>
            <a:ext cx="7623993" cy="23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8FCC3B-E136-9D4A-B87C-58552DCEE0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04" y="891590"/>
            <a:ext cx="7623993" cy="23981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090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5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230B37-8C4B-974F-8839-BBB455F3EB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1241A6-6E09-2241-89A2-765B6577E8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www.PASSDataComminitySummit.com</a:t>
            </a:r>
            <a:r>
              <a:rPr lang="en-GB" sz="36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17D78B-8A8F-764E-9781-65B72476A5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B126BA-D297-1A41-84BE-DF01748B27F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4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  <p:sldLayoutId id="214748376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achanic/sp_whoisactive/releases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diagramColors" Target="../diagrams/colors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11" Type="http://schemas.openxmlformats.org/officeDocument/2006/relationships/diagramLayout" Target="../diagrams/layout3.xml"/><Relationship Id="rId5" Type="http://schemas.openxmlformats.org/officeDocument/2006/relationships/diagramQuickStyle" Target="../diagrams/quickStyle2.xml"/><Relationship Id="rId10" Type="http://schemas.openxmlformats.org/officeDocument/2006/relationships/diagramData" Target="../diagrams/data3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2.emf"/><Relationship Id="rId14" Type="http://schemas.microsoft.com/office/2007/relationships/diagramDrawing" Target="../diagrams/drawing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33.em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AA3D6FC-4BB4-6C31-7CF6-3D10FB3FF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1080" y="3291841"/>
            <a:ext cx="3230446" cy="323044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A8894AD-78E1-163C-9D24-1000A5B45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1" y="1822720"/>
            <a:ext cx="7982322" cy="1935532"/>
          </a:xfrm>
        </p:spPr>
        <p:txBody>
          <a:bodyPr/>
          <a:lstStyle/>
          <a:p>
            <a:r>
              <a:rPr lang="en-US" sz="6000" dirty="0"/>
              <a:t>Oh my lock!</a:t>
            </a:r>
            <a:br>
              <a:rPr lang="en-US" dirty="0"/>
            </a:br>
            <a:endParaRPr lang="en-US" b="0" dirty="0">
              <a:latin typeface="IBM Plex Sans Text" panose="020B0503050203000203" pitchFamily="34" charset="77"/>
            </a:endParaRPr>
          </a:p>
        </p:txBody>
      </p: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5F0C8687-2864-0B51-F78D-519CA1E33DA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4542" y="4141591"/>
            <a:ext cx="6116493" cy="553208"/>
          </a:xfrm>
        </p:spPr>
        <p:txBody>
          <a:bodyPr/>
          <a:lstStyle/>
          <a:p>
            <a:r>
              <a:rPr lang="en-US" dirty="0"/>
              <a:t>Christophe Laporte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E9995F4-806D-FC34-8E94-AB36B427B3C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4542" y="4712653"/>
            <a:ext cx="6116493" cy="553208"/>
          </a:xfrm>
        </p:spPr>
        <p:txBody>
          <a:bodyPr/>
          <a:lstStyle/>
          <a:p>
            <a:r>
              <a:rPr lang="en-US" dirty="0"/>
              <a:t>He / Him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05E67F10-56E0-54DC-D964-241404E986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4542" y="5283715"/>
            <a:ext cx="6116493" cy="553208"/>
          </a:xfrm>
        </p:spPr>
        <p:txBody>
          <a:bodyPr/>
          <a:lstStyle/>
          <a:p>
            <a:r>
              <a:rPr lang="en-US" dirty="0"/>
              <a:t>Consultant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B5966086-E48A-5E24-0F5A-2811E79DF0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4542" y="5854778"/>
            <a:ext cx="6116493" cy="553208"/>
          </a:xfrm>
        </p:spPr>
        <p:txBody>
          <a:bodyPr/>
          <a:lstStyle/>
          <a:p>
            <a:r>
              <a:rPr lang="en-US" dirty="0"/>
              <a:t>Conseil IT</a:t>
            </a:r>
          </a:p>
        </p:txBody>
      </p:sp>
    </p:spTree>
    <p:extLst>
      <p:ext uri="{BB962C8B-B14F-4D97-AF65-F5344CB8AC3E}">
        <p14:creationId xmlns:p14="http://schemas.microsoft.com/office/powerpoint/2010/main" val="712558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1AF7D1-FAEA-7C61-FFCE-C44DDFA76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T-SQL queries based on DMVs/ DMFs</a:t>
            </a:r>
          </a:p>
          <a:p>
            <a:pPr lvl="1"/>
            <a:r>
              <a:rPr lang="en-US" dirty="0" err="1"/>
              <a:t>sys.dm_exec_requests</a:t>
            </a:r>
            <a:endParaRPr lang="en-US" dirty="0"/>
          </a:p>
          <a:p>
            <a:pPr lvl="1"/>
            <a:r>
              <a:rPr lang="en-US" dirty="0" err="1"/>
              <a:t>sys.dm_tran_locks</a:t>
            </a:r>
            <a:endParaRPr lang="en-US" dirty="0"/>
          </a:p>
          <a:p>
            <a:r>
              <a:rPr lang="en-US" dirty="0"/>
              <a:t>All-in-one stored procedure</a:t>
            </a:r>
          </a:p>
          <a:p>
            <a:pPr lvl="1"/>
            <a:r>
              <a:rPr lang="en-US" dirty="0">
                <a:hlinkClick r:id="rId2"/>
              </a:rPr>
              <a:t>Adam Machanic</a:t>
            </a:r>
            <a:r>
              <a:rPr lang="en-US" dirty="0"/>
              <a:t> </a:t>
            </a:r>
            <a:r>
              <a:rPr lang="en-US" dirty="0" err="1"/>
              <a:t>sp_whoisactive</a:t>
            </a:r>
            <a:endParaRPr lang="en-US" dirty="0"/>
          </a:p>
          <a:p>
            <a:r>
              <a:rPr lang="en-US" dirty="0"/>
              <a:t>Investigations through indexes</a:t>
            </a:r>
          </a:p>
          <a:p>
            <a:pPr lvl="1"/>
            <a:r>
              <a:rPr lang="en-US" dirty="0"/>
              <a:t>Index operational stats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931F37-7A77-365A-F471-BB9B48BB9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7" y="492942"/>
            <a:ext cx="10515600" cy="1325563"/>
          </a:xfrm>
        </p:spPr>
        <p:txBody>
          <a:bodyPr/>
          <a:lstStyle/>
          <a:p>
            <a:r>
              <a:rPr lang="en-US" dirty="0"/>
              <a:t>Getting information about locking scenario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1379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31F37-7A77-365A-F471-BB9B48BB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Blocked Process Report</a:t>
            </a:r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A20611D5-8597-D75F-2238-ECD6EC31EEE6}"/>
              </a:ext>
            </a:extLst>
          </p:cNvPr>
          <p:cNvSpPr txBox="1">
            <a:spLocks/>
          </p:cNvSpPr>
          <p:nvPr/>
        </p:nvSpPr>
        <p:spPr bwMode="auto">
          <a:xfrm>
            <a:off x="582629" y="1382040"/>
            <a:ext cx="567925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SSMS / T-SQL / PowerShell</a:t>
            </a:r>
          </a:p>
          <a:p>
            <a:pPr lvl="1"/>
            <a:r>
              <a:rPr lang="en-US" dirty="0"/>
              <a:t>Threshold to configure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AC5B97-C562-F1C9-964B-6ADAC9F2C8D5}"/>
              </a:ext>
            </a:extLst>
          </p:cNvPr>
          <p:cNvSpPr txBox="1">
            <a:spLocks/>
          </p:cNvSpPr>
          <p:nvPr/>
        </p:nvSpPr>
        <p:spPr>
          <a:xfrm>
            <a:off x="6427771" y="1382040"/>
            <a:ext cx="5181600" cy="4351338"/>
          </a:xfrm>
          <a:prstGeom prst="rect">
            <a:avLst/>
          </a:prstGeom>
        </p:spPr>
        <p:txBody>
          <a:bodyPr/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Event viewing</a:t>
            </a:r>
          </a:p>
          <a:p>
            <a:pPr lvl="1"/>
            <a:r>
              <a:rPr lang="en-US" dirty="0"/>
              <a:t>SQL Server Profiler ( !?! )</a:t>
            </a:r>
          </a:p>
          <a:p>
            <a:pPr lvl="1"/>
            <a:r>
              <a:rPr lang="en-US" dirty="0" err="1"/>
              <a:t>xEvent</a:t>
            </a:r>
            <a:r>
              <a:rPr lang="en-US" dirty="0"/>
              <a:t> session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921B27-C3C7-5848-C12C-0315E3F7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01" y="3557709"/>
            <a:ext cx="9051124" cy="2175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260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B8C235-DAB1-640A-C223-11143F0C1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Lock </a:t>
            </a:r>
            <a:r>
              <a:rPr lang="fr-FR" dirty="0" err="1"/>
              <a:t>escalation</a:t>
            </a:r>
            <a:endParaRPr lang="fr-FR" dirty="0"/>
          </a:p>
          <a:p>
            <a:pPr lvl="1"/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occurs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5000+ </a:t>
            </a:r>
            <a:r>
              <a:rPr lang="fr-FR" dirty="0" err="1"/>
              <a:t>rows</a:t>
            </a:r>
            <a:r>
              <a:rPr lang="fr-FR" dirty="0"/>
              <a:t> </a:t>
            </a:r>
            <a:r>
              <a:rPr lang="fr-FR" dirty="0" err="1"/>
              <a:t>involved</a:t>
            </a:r>
            <a:endParaRPr lang="fr-FR" dirty="0"/>
          </a:p>
          <a:p>
            <a:r>
              <a:rPr lang="fr-FR" dirty="0" err="1"/>
              <a:t>Sys.dm_db_index_operational_stats</a:t>
            </a:r>
            <a:endParaRPr lang="fr-FR" dirty="0"/>
          </a:p>
          <a:p>
            <a:pPr lvl="1"/>
            <a:r>
              <a:rPr lang="fr-FR" dirty="0" err="1"/>
              <a:t>index_lock_promotion_attempt_count</a:t>
            </a:r>
            <a:endParaRPr lang="fr-FR" dirty="0"/>
          </a:p>
          <a:p>
            <a:pPr lvl="1"/>
            <a:r>
              <a:rPr lang="fr-FR" dirty="0" err="1"/>
              <a:t>index_lock_promotion_count</a:t>
            </a:r>
            <a:endParaRPr lang="fr-FR" dirty="0"/>
          </a:p>
          <a:p>
            <a:r>
              <a:rPr lang="fr-FR" dirty="0" err="1"/>
              <a:t>Partitioned</a:t>
            </a:r>
            <a:r>
              <a:rPr lang="fr-FR" dirty="0"/>
              <a:t> tables</a:t>
            </a:r>
          </a:p>
          <a:p>
            <a:pPr lvl="1"/>
            <a:r>
              <a:rPr lang="fr-FR" dirty="0" err="1"/>
              <a:t>Intermediate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: HOBT</a:t>
            </a:r>
          </a:p>
          <a:p>
            <a:r>
              <a:rPr lang="fr-FR" dirty="0"/>
              <a:t>Investigations </a:t>
            </a:r>
            <a:r>
              <a:rPr lang="fr-FR" dirty="0" err="1"/>
              <a:t>through</a:t>
            </a:r>
            <a:r>
              <a:rPr lang="fr-FR" dirty="0"/>
              <a:t> indexes (</a:t>
            </a:r>
            <a:r>
              <a:rPr lang="fr-FR" dirty="0" err="1"/>
              <a:t>again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Index </a:t>
            </a:r>
            <a:r>
              <a:rPr lang="fr-FR" dirty="0" err="1"/>
              <a:t>operational</a:t>
            </a:r>
            <a:r>
              <a:rPr lang="fr-FR" dirty="0"/>
              <a:t> stats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7AE516-AA42-75E6-10BA-871134F2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- Lock escalation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73E43C-C930-9659-01CC-C66FCCA8D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091"/>
          <a:stretch/>
        </p:blipFill>
        <p:spPr>
          <a:xfrm>
            <a:off x="6690732" y="2371140"/>
            <a:ext cx="5279902" cy="2981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3532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A44CAB-BD02-0125-5349-4FE3275F7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7" y="1677035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Locking is a natural behavior</a:t>
            </a:r>
          </a:p>
          <a:p>
            <a:pPr lvl="1"/>
            <a:r>
              <a:rPr lang="en-US" dirty="0"/>
              <a:t>To ensure ACID properties of transactions</a:t>
            </a:r>
          </a:p>
          <a:p>
            <a:pPr lvl="1"/>
            <a:r>
              <a:rPr lang="en-US" dirty="0"/>
              <a:t>Not a problem except when results in</a:t>
            </a:r>
          </a:p>
          <a:p>
            <a:pPr lvl="2"/>
            <a:r>
              <a:rPr lang="en-US" dirty="0"/>
              <a:t>Blocking </a:t>
            </a:r>
          </a:p>
          <a:p>
            <a:pPr lvl="2"/>
            <a:r>
              <a:rPr lang="en-US" dirty="0"/>
              <a:t>Deadlocking</a:t>
            </a:r>
          </a:p>
          <a:p>
            <a:r>
              <a:rPr lang="en-US" dirty="0"/>
              <a:t>How to improve concurrency ?</a:t>
            </a:r>
          </a:p>
          <a:p>
            <a:pPr lvl="1"/>
            <a:r>
              <a:rPr lang="en-US" dirty="0"/>
              <a:t>RCSI / Row versioning is an option</a:t>
            </a:r>
          </a:p>
          <a:p>
            <a:pPr lvl="1"/>
            <a:r>
              <a:rPr lang="en-US" dirty="0"/>
              <a:t>Keep your transaction as short as possible</a:t>
            </a:r>
          </a:p>
          <a:p>
            <a:pPr lvl="1"/>
            <a:r>
              <a:rPr lang="en-US" dirty="0"/>
              <a:t>Take care about multi-column indexes</a:t>
            </a:r>
          </a:p>
          <a:p>
            <a:pPr lvl="1"/>
            <a:r>
              <a:rPr lang="en-US" dirty="0"/>
              <a:t>Primary Key implemented as Clustered Index ?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A7CB51-FA50-2EA4-A2BC-8FAE9889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Key </a:t>
            </a:r>
            <a:r>
              <a:rPr lang="fr-FR" dirty="0" err="1"/>
              <a:t>Takeaway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118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910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CB60-74E3-A041-9CE7-D7B61CA7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your attention</a:t>
            </a:r>
            <a:br>
              <a:rPr lang="en-US" dirty="0"/>
            </a:br>
            <a:r>
              <a:rPr lang="en-US" dirty="0"/>
              <a:t>Feel free to ask any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77B2-A7E4-824A-BCB3-D6B6A82E4FB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Christophe Laporte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DBFA4-A612-6C4E-AC3D-4A3DCC48698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@conseilit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F4520-1F9F-D847-A48D-918A451A7D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conseilit@outlook.com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714C9-C8B4-8940-8654-D6B116ED315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in/</a:t>
            </a:r>
            <a:r>
              <a:rPr lang="en-US" dirty="0" err="1"/>
              <a:t>christophelaporte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828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CC9B-D507-6445-8B25-52BE4720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Christophe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9F984-5EE3-D946-985F-107BD24A3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Consultant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2CBC0-B7F5-7640-B95A-C8228AED1A0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@conseilit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35C4D-5EAB-354D-9225-BC04B576C00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conseilit@outlook.com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F9E485-670C-8F44-8C45-B464164BEA4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conseilit.wordpress.com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77444F-EC04-6443-BB89-E14460A223D8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Conseil IT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AB2DBF1-DB5F-D242-B438-4B5B729AADB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EBEBEB"/>
                </a:solidFill>
                <a:effectLst/>
                <a:latin typeface="IBM Plex Sans" panose="020B0503050203000203" pitchFamily="34" charset="0"/>
              </a:rPr>
              <a:t>I started working with SQL Server in 1997 and now focusing on high availability, VLDBs and virtualization, I also deliver performance audits and help companies in choosing the appropriate architectures (Cloud, </a:t>
            </a:r>
            <a:r>
              <a:rPr lang="en-US" b="0" i="0" dirty="0" err="1">
                <a:solidFill>
                  <a:srgbClr val="EBEBEB"/>
                </a:solidFill>
                <a:effectLst/>
                <a:latin typeface="IBM Plex Sans" panose="020B0503050203000203" pitchFamily="34" charset="0"/>
              </a:rPr>
              <a:t>OnPremise</a:t>
            </a:r>
            <a:r>
              <a:rPr lang="en-US" b="0" i="0" dirty="0">
                <a:solidFill>
                  <a:srgbClr val="EBEBEB"/>
                </a:solidFill>
                <a:effectLst/>
                <a:latin typeface="IBM Plex Sans" panose="020B0503050203000203" pitchFamily="34" charset="0"/>
              </a:rPr>
              <a:t> or Hybrid).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EBEBEB"/>
                </a:solidFill>
                <a:effectLst/>
                <a:latin typeface="IBM Plex Sans" panose="020B0503050203000203" pitchFamily="34" charset="0"/>
              </a:rPr>
              <a:t>In addition to the MCM certification, I’m  also a SQL MVP (2009), speaker and Microsoft Certified Trainer (2000).</a:t>
            </a:r>
            <a:endParaRPr lang="en-US" dirty="0"/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070677-7761-B14E-83B4-073DA9F60352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He/Him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C2EFE8-9608-7346-9A4F-49484BC20A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LAPORTE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619409C-887A-B848-A295-B00F174B3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585" y="5911458"/>
            <a:ext cx="368937" cy="3689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7747AC-8AB1-AE40-9A6A-7B3246642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77" y="4810196"/>
            <a:ext cx="356952" cy="29130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7B0E04-5A03-AD4C-91C3-E83005AE9D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577" y="5390520"/>
            <a:ext cx="356952" cy="356952"/>
          </a:xfrm>
          <a:prstGeom prst="rect">
            <a:avLst/>
          </a:prstGeom>
        </p:spPr>
      </p:pic>
      <p:pic>
        <p:nvPicPr>
          <p:cNvPr id="1028" name="Picture 4" descr="Christophe Laporte profile picture">
            <a:extLst>
              <a:ext uri="{FF2B5EF4-FFF2-40B4-BE49-F238E27FC236}">
                <a16:creationId xmlns:a16="http://schemas.microsoft.com/office/drawing/2014/main" id="{C03B6CB5-262D-9AF9-8CB1-8176AF44F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282" y="451274"/>
            <a:ext cx="1387165" cy="168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874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755F-9241-C377-D50B-CC7EFB863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generate a lock</a:t>
            </a:r>
          </a:p>
          <a:p>
            <a:pPr lvl="1"/>
            <a:r>
              <a:rPr lang="en-US" dirty="0"/>
              <a:t>Default properties for the demo database</a:t>
            </a:r>
          </a:p>
          <a:p>
            <a:pPr lvl="1"/>
            <a:r>
              <a:rPr lang="en-US" dirty="0"/>
              <a:t>Session 1 : Update some data</a:t>
            </a:r>
          </a:p>
          <a:p>
            <a:pPr lvl="1"/>
            <a:r>
              <a:rPr lang="en-US" dirty="0"/>
              <a:t>Session 2 : Select those data</a:t>
            </a:r>
          </a:p>
          <a:p>
            <a:r>
              <a:rPr lang="en-US" dirty="0"/>
              <a:t>And … Session 2 is blocked !</a:t>
            </a:r>
          </a:p>
          <a:p>
            <a:pPr lvl="1"/>
            <a:r>
              <a:rPr lang="en-US" dirty="0"/>
              <a:t>Session 2 can’t go on and read data</a:t>
            </a:r>
          </a:p>
          <a:p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30143A-1293-2048-AA93-6E3812A3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lock ?</a:t>
            </a:r>
          </a:p>
        </p:txBody>
      </p:sp>
    </p:spTree>
    <p:extLst>
      <p:ext uri="{BB962C8B-B14F-4D97-AF65-F5344CB8AC3E}">
        <p14:creationId xmlns:p14="http://schemas.microsoft.com/office/powerpoint/2010/main" val="146762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E000C7-3698-63E6-C459-743B50704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Occurs when a session takes the « ownership » of a resource</a:t>
            </a:r>
          </a:p>
          <a:p>
            <a:r>
              <a:rPr lang="en-US" dirty="0"/>
              <a:t>Mechanism </a:t>
            </a:r>
          </a:p>
          <a:p>
            <a:pPr lvl="1"/>
            <a:r>
              <a:rPr lang="en-US" dirty="0"/>
              <a:t>To avoid consistency issues</a:t>
            </a:r>
          </a:p>
          <a:p>
            <a:pPr lvl="1"/>
            <a:r>
              <a:rPr lang="en-US" dirty="0"/>
              <a:t>To enforce ACID properties of a transaction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54B495-0A20-E682-54DE-201959B9F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lock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7030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D13C69-E230-4A2B-6608-597BD3750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ACID</a:t>
            </a:r>
            <a:endParaRPr lang="fr-FR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7455B92F-AB29-852A-BCC2-F5B2BC98F9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232908"/>
              </p:ext>
            </p:extLst>
          </p:nvPr>
        </p:nvGraphicFramePr>
        <p:xfrm>
          <a:off x="838200" y="15741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7106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E63CBF-4A14-59A4-A948-4C757E04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levels vs integrity</a:t>
            </a:r>
            <a:endParaRPr lang="fr-FR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F9871D7C-95BF-53C3-7010-7A9349537CA0}"/>
              </a:ext>
            </a:extLst>
          </p:cNvPr>
          <p:cNvGraphicFramePr>
            <a:graphicFrameLocks/>
          </p:cNvGraphicFramePr>
          <p:nvPr/>
        </p:nvGraphicFramePr>
        <p:xfrm>
          <a:off x="1101090" y="1210745"/>
          <a:ext cx="10180320" cy="47548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84840">
                  <a:extLst>
                    <a:ext uri="{9D8B030D-6E8A-4147-A177-3AD203B41FA5}">
                      <a16:colId xmlns:a16="http://schemas.microsoft.com/office/drawing/2014/main" val="2147479905"/>
                    </a:ext>
                  </a:extLst>
                </a:gridCol>
                <a:gridCol w="2071657">
                  <a:extLst>
                    <a:ext uri="{9D8B030D-6E8A-4147-A177-3AD203B41FA5}">
                      <a16:colId xmlns:a16="http://schemas.microsoft.com/office/drawing/2014/main" val="599240337"/>
                    </a:ext>
                  </a:extLst>
                </a:gridCol>
                <a:gridCol w="2507941">
                  <a:extLst>
                    <a:ext uri="{9D8B030D-6E8A-4147-A177-3AD203B41FA5}">
                      <a16:colId xmlns:a16="http://schemas.microsoft.com/office/drawing/2014/main" val="2344273927"/>
                    </a:ext>
                  </a:extLst>
                </a:gridCol>
                <a:gridCol w="2507941">
                  <a:extLst>
                    <a:ext uri="{9D8B030D-6E8A-4147-A177-3AD203B41FA5}">
                      <a16:colId xmlns:a16="http://schemas.microsoft.com/office/drawing/2014/main" val="3736009105"/>
                    </a:ext>
                  </a:extLst>
                </a:gridCol>
                <a:gridCol w="2507941">
                  <a:extLst>
                    <a:ext uri="{9D8B030D-6E8A-4147-A177-3AD203B41FA5}">
                      <a16:colId xmlns:a16="http://schemas.microsoft.com/office/drawing/2014/main" val="2464711224"/>
                    </a:ext>
                  </a:extLst>
                </a:gridCol>
              </a:tblGrid>
              <a:tr h="347360"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Phenomena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32274"/>
                  </a:ext>
                </a:extLst>
              </a:tr>
              <a:tr h="347360"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Dirty reads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Non-Repeatable reads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Phantom reads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693114"/>
                  </a:ext>
                </a:extLst>
              </a:tr>
              <a:tr h="347360">
                <a:tc rowSpan="4">
                  <a:txBody>
                    <a:bodyPr/>
                    <a:lstStyle/>
                    <a:p>
                      <a:pPr algn="ctr"/>
                      <a:r>
                        <a:rPr lang="en-US" b="1" noProof="0" dirty="0"/>
                        <a:t>Isolation Level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Read Uncommitted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104984"/>
                  </a:ext>
                </a:extLst>
              </a:tr>
              <a:tr h="347360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Read Committed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887444"/>
                  </a:ext>
                </a:extLst>
              </a:tr>
              <a:tr h="347360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Repeatable Read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350728"/>
                  </a:ext>
                </a:extLst>
              </a:tr>
              <a:tr h="347360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Serializable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766349"/>
                  </a:ext>
                </a:extLst>
              </a:tr>
              <a:tr h="347360">
                <a:tc>
                  <a:txBody>
                    <a:bodyPr/>
                    <a:lstStyle/>
                    <a:p>
                      <a:pPr algn="ctr"/>
                      <a:endParaRPr lang="en-US" b="1" noProof="0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Happens when a transaction is allowed to read the uncommitted changes of some other concurrent transaction</a:t>
                      </a:r>
                      <a:endParaRPr lang="en-US" noProof="0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Happens when a transaction reads the same row(s) twice with different values. Another transaction (update) interfere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Happens when a transaction reads data, with the same filter criteria, twice yields different result set. Another transaction (insert/delete) interfere  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681240"/>
                  </a:ext>
                </a:extLst>
              </a:tr>
              <a:tr h="347360">
                <a:tc>
                  <a:txBody>
                    <a:bodyPr/>
                    <a:lstStyle/>
                    <a:p>
                      <a:pPr algn="ctr"/>
                      <a:endParaRPr lang="en-US" b="1" noProof="0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766199"/>
                  </a:ext>
                </a:extLst>
              </a:tr>
              <a:tr h="347360">
                <a:tc>
                  <a:txBody>
                    <a:bodyPr/>
                    <a:lstStyle/>
                    <a:p>
                      <a:pPr algn="ctr"/>
                      <a:endParaRPr lang="en-US" b="1" noProof="0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857399"/>
                  </a:ext>
                </a:extLst>
              </a:tr>
              <a:tr h="347360">
                <a:tc>
                  <a:txBody>
                    <a:bodyPr/>
                    <a:lstStyle/>
                    <a:p>
                      <a:pPr algn="ctr"/>
                      <a:endParaRPr lang="en-US" b="1" noProof="0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706834"/>
                  </a:ext>
                </a:extLst>
              </a:tr>
              <a:tr h="347360">
                <a:tc>
                  <a:txBody>
                    <a:bodyPr/>
                    <a:lstStyle/>
                    <a:p>
                      <a:pPr algn="ctr"/>
                      <a:endParaRPr lang="en-US" b="1" noProof="0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417224"/>
                  </a:ext>
                </a:extLst>
              </a:tr>
              <a:tr h="347360">
                <a:tc>
                  <a:txBody>
                    <a:bodyPr/>
                    <a:lstStyle/>
                    <a:p>
                      <a:pPr algn="ctr"/>
                      <a:endParaRPr lang="en-US" b="1" noProof="0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203477"/>
                  </a:ext>
                </a:extLst>
              </a:tr>
              <a:tr h="347360">
                <a:tc>
                  <a:txBody>
                    <a:bodyPr/>
                    <a:lstStyle/>
                    <a:p>
                      <a:pPr algn="ctr"/>
                      <a:endParaRPr lang="en-US" b="1" noProof="0" dirty="0"/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2149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E63E9CC-6430-6866-91E0-58C79EFA2E4F}"/>
              </a:ext>
            </a:extLst>
          </p:cNvPr>
          <p:cNvSpPr/>
          <p:nvPr/>
        </p:nvSpPr>
        <p:spPr>
          <a:xfrm>
            <a:off x="3752851" y="1936751"/>
            <a:ext cx="7528560" cy="397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85A5F6-95EF-2087-0887-CBB01B70279F}"/>
              </a:ext>
            </a:extLst>
          </p:cNvPr>
          <p:cNvSpPr/>
          <p:nvPr/>
        </p:nvSpPr>
        <p:spPr>
          <a:xfrm>
            <a:off x="3752851" y="2311401"/>
            <a:ext cx="7528560" cy="397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EC24F-7BFB-DA6C-4A32-BFBD340A4C5E}"/>
              </a:ext>
            </a:extLst>
          </p:cNvPr>
          <p:cNvSpPr/>
          <p:nvPr/>
        </p:nvSpPr>
        <p:spPr>
          <a:xfrm>
            <a:off x="3752851" y="2673351"/>
            <a:ext cx="7528560" cy="397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59E9C4-E006-2963-C798-814D444667C7}"/>
              </a:ext>
            </a:extLst>
          </p:cNvPr>
          <p:cNvSpPr/>
          <p:nvPr/>
        </p:nvSpPr>
        <p:spPr>
          <a:xfrm>
            <a:off x="3752851" y="3041651"/>
            <a:ext cx="7528560" cy="3682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93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CBC2B0-7BE8-0403-D567-9FDB907FB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To ensure ACID properties of a transaction</a:t>
            </a:r>
          </a:p>
          <a:p>
            <a:r>
              <a:rPr lang="en-US" dirty="0"/>
              <a:t>Type and lifetime governed by</a:t>
            </a:r>
          </a:p>
          <a:p>
            <a:pPr lvl="1"/>
            <a:r>
              <a:rPr lang="en-US" dirty="0"/>
              <a:t>The session isolation level</a:t>
            </a:r>
          </a:p>
          <a:p>
            <a:pPr lvl="1"/>
            <a:r>
              <a:rPr lang="en-US" dirty="0"/>
              <a:t>Explicit transactions</a:t>
            </a:r>
          </a:p>
          <a:p>
            <a:pPr lvl="1"/>
            <a:r>
              <a:rPr lang="en-US" dirty="0"/>
              <a:t>The query itself (Hints)</a:t>
            </a:r>
          </a:p>
          <a:p>
            <a:r>
              <a:rPr lang="en-US" dirty="0"/>
              <a:t>But as a DBA/Developer you must</a:t>
            </a:r>
          </a:p>
          <a:p>
            <a:pPr lvl="1"/>
            <a:r>
              <a:rPr lang="en-US" dirty="0"/>
              <a:t>Understand locks</a:t>
            </a:r>
          </a:p>
          <a:p>
            <a:pPr lvl="1"/>
            <a:r>
              <a:rPr lang="en-US" dirty="0"/>
              <a:t>And learn how to detect them (solve them ?)</a:t>
            </a:r>
          </a:p>
          <a:p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8FEE3E-65BA-4CDB-A211-42D45678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Hence the locks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9229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31F37-7A77-365A-F471-BB9B48BB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 modes and resources</a:t>
            </a:r>
            <a:endParaRPr lang="fr-FR" dirty="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45DDAEB0-C721-EA5F-1799-1AFB7FCD2149}"/>
              </a:ext>
            </a:extLst>
          </p:cNvPr>
          <p:cNvSpPr txBox="1">
            <a:spLocks/>
          </p:cNvSpPr>
          <p:nvPr/>
        </p:nvSpPr>
        <p:spPr>
          <a:xfrm>
            <a:off x="838199" y="1799935"/>
            <a:ext cx="1107155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7C3937-F1C0-D1B9-D9E6-9CA46A383F34}"/>
              </a:ext>
            </a:extLst>
          </p:cNvPr>
          <p:cNvSpPr txBox="1"/>
          <p:nvPr/>
        </p:nvSpPr>
        <p:spPr>
          <a:xfrm>
            <a:off x="369047" y="6541586"/>
            <a:ext cx="1219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fr-FR" sz="1400" b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https://learn.microsoft.com/en-us/sql/relational-databases/sql-server-transaction-locking-and-row-versioning-guide</a:t>
            </a:r>
          </a:p>
        </p:txBody>
      </p:sp>
      <p:sp>
        <p:nvSpPr>
          <p:cNvPr id="22" name="Callout: Line with Accent Bar 21">
            <a:extLst>
              <a:ext uri="{FF2B5EF4-FFF2-40B4-BE49-F238E27FC236}">
                <a16:creationId xmlns:a16="http://schemas.microsoft.com/office/drawing/2014/main" id="{72B846F5-BF79-A385-5838-1EEA5DB16C09}"/>
              </a:ext>
            </a:extLst>
          </p:cNvPr>
          <p:cNvSpPr/>
          <p:nvPr/>
        </p:nvSpPr>
        <p:spPr>
          <a:xfrm flipH="1">
            <a:off x="466674" y="3482341"/>
            <a:ext cx="4867880" cy="1356739"/>
          </a:xfrm>
          <a:prstGeom prst="accentCallout1">
            <a:avLst>
              <a:gd name="adj1" fmla="val 58634"/>
              <a:gd name="adj2" fmla="val -7313"/>
              <a:gd name="adj3" fmla="val 59321"/>
              <a:gd name="adj4" fmla="val -33741"/>
            </a:avLst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allout: Line with Accent Bar 22">
            <a:extLst>
              <a:ext uri="{FF2B5EF4-FFF2-40B4-BE49-F238E27FC236}">
                <a16:creationId xmlns:a16="http://schemas.microsoft.com/office/drawing/2014/main" id="{930FE8BE-44D9-CA4E-DD3F-FBBEB191AA23}"/>
              </a:ext>
            </a:extLst>
          </p:cNvPr>
          <p:cNvSpPr/>
          <p:nvPr/>
        </p:nvSpPr>
        <p:spPr>
          <a:xfrm>
            <a:off x="4204124" y="5024284"/>
            <a:ext cx="5705166" cy="1352686"/>
          </a:xfrm>
          <a:prstGeom prst="accentCallout1">
            <a:avLst>
              <a:gd name="adj1" fmla="val 58634"/>
              <a:gd name="adj2" fmla="val -7313"/>
              <a:gd name="adj3" fmla="val 59321"/>
              <a:gd name="adj4" fmla="val -33741"/>
            </a:avLst>
          </a:prstGeom>
          <a:solidFill>
            <a:srgbClr val="FFC000"/>
          </a:solidFill>
          <a:ln w="190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8BD0F896-BA54-9BE4-7407-41CA93D59D8A}"/>
              </a:ext>
            </a:extLst>
          </p:cNvPr>
          <p:cNvSpPr txBox="1">
            <a:spLocks/>
          </p:cNvSpPr>
          <p:nvPr/>
        </p:nvSpPr>
        <p:spPr>
          <a:xfrm>
            <a:off x="46345" y="2498025"/>
            <a:ext cx="1107155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303F6DA7-3C09-72C0-D675-2BCE11B7F0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8990816"/>
              </p:ext>
            </p:extLst>
          </p:nvPr>
        </p:nvGraphicFramePr>
        <p:xfrm>
          <a:off x="537957" y="2052049"/>
          <a:ext cx="4766189" cy="4215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98B68BA3-ADBB-EEC6-4A37-DD547874BCDB}"/>
              </a:ext>
            </a:extLst>
          </p:cNvPr>
          <p:cNvSpPr txBox="1"/>
          <p:nvPr/>
        </p:nvSpPr>
        <p:spPr>
          <a:xfrm>
            <a:off x="2599595" y="5454064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b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Session #1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34DD52-80AD-D79C-84C6-EEF61D2FE172}"/>
              </a:ext>
            </a:extLst>
          </p:cNvPr>
          <p:cNvSpPr txBox="1"/>
          <p:nvPr/>
        </p:nvSpPr>
        <p:spPr>
          <a:xfrm flipH="1">
            <a:off x="5754883" y="3930721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b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Session #2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1456D6-3B9B-6CC9-9CFF-860020AAB6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205" y="1549366"/>
            <a:ext cx="5745391" cy="15802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9F21369-3D07-ECF1-78CB-3F97686F6E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2915" y="1539874"/>
            <a:ext cx="5097958" cy="1630428"/>
          </a:xfrm>
          <a:prstGeom prst="rect">
            <a:avLst/>
          </a:prstGeom>
        </p:spPr>
      </p:pic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771FE4E1-7871-71D1-46FB-CCAC7CF1F5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849259"/>
              </p:ext>
            </p:extLst>
          </p:nvPr>
        </p:nvGraphicFramePr>
        <p:xfrm>
          <a:off x="4323355" y="3482341"/>
          <a:ext cx="5529306" cy="4442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74184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Graphic spid="25" grpId="0">
        <p:bldAsOne/>
      </p:bldGraphic>
      <p:bldP spid="26" grpId="0"/>
      <p:bldP spid="27" grpId="0"/>
      <p:bldGraphic spid="3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31F37-7A77-365A-F471-BB9B48BB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 modes and resources</a:t>
            </a:r>
            <a:endParaRPr lang="fr-FR" dirty="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45DDAEB0-C721-EA5F-1799-1AFB7FCD2149}"/>
              </a:ext>
            </a:extLst>
          </p:cNvPr>
          <p:cNvSpPr txBox="1">
            <a:spLocks/>
          </p:cNvSpPr>
          <p:nvPr/>
        </p:nvSpPr>
        <p:spPr>
          <a:xfrm>
            <a:off x="838199" y="1799935"/>
            <a:ext cx="1107155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allout: Line with Accent Bar 21">
            <a:extLst>
              <a:ext uri="{FF2B5EF4-FFF2-40B4-BE49-F238E27FC236}">
                <a16:creationId xmlns:a16="http://schemas.microsoft.com/office/drawing/2014/main" id="{72B846F5-BF79-A385-5838-1EEA5DB16C09}"/>
              </a:ext>
            </a:extLst>
          </p:cNvPr>
          <p:cNvSpPr/>
          <p:nvPr/>
        </p:nvSpPr>
        <p:spPr>
          <a:xfrm flipH="1">
            <a:off x="466674" y="3482341"/>
            <a:ext cx="4867880" cy="1356739"/>
          </a:xfrm>
          <a:prstGeom prst="accentCallout1">
            <a:avLst>
              <a:gd name="adj1" fmla="val 58634"/>
              <a:gd name="adj2" fmla="val -7313"/>
              <a:gd name="adj3" fmla="val 59321"/>
              <a:gd name="adj4" fmla="val -33741"/>
            </a:avLst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allout: Line with Accent Bar 22">
            <a:extLst>
              <a:ext uri="{FF2B5EF4-FFF2-40B4-BE49-F238E27FC236}">
                <a16:creationId xmlns:a16="http://schemas.microsoft.com/office/drawing/2014/main" id="{930FE8BE-44D9-CA4E-DD3F-FBBEB191AA23}"/>
              </a:ext>
            </a:extLst>
          </p:cNvPr>
          <p:cNvSpPr/>
          <p:nvPr/>
        </p:nvSpPr>
        <p:spPr>
          <a:xfrm>
            <a:off x="4204124" y="5024284"/>
            <a:ext cx="5705166" cy="1352686"/>
          </a:xfrm>
          <a:prstGeom prst="accentCallout1">
            <a:avLst>
              <a:gd name="adj1" fmla="val 58634"/>
              <a:gd name="adj2" fmla="val -7313"/>
              <a:gd name="adj3" fmla="val 59321"/>
              <a:gd name="adj4" fmla="val -33741"/>
            </a:avLst>
          </a:prstGeom>
          <a:solidFill>
            <a:srgbClr val="FFC000"/>
          </a:solidFill>
          <a:ln w="190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8BD0F896-BA54-9BE4-7407-41CA93D59D8A}"/>
              </a:ext>
            </a:extLst>
          </p:cNvPr>
          <p:cNvSpPr txBox="1">
            <a:spLocks/>
          </p:cNvSpPr>
          <p:nvPr/>
        </p:nvSpPr>
        <p:spPr>
          <a:xfrm>
            <a:off x="46345" y="2498025"/>
            <a:ext cx="1107155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303F6DA7-3C09-72C0-D675-2BCE11B7F087}"/>
              </a:ext>
            </a:extLst>
          </p:cNvPr>
          <p:cNvGraphicFramePr/>
          <p:nvPr/>
        </p:nvGraphicFramePr>
        <p:xfrm>
          <a:off x="537957" y="2052049"/>
          <a:ext cx="4766189" cy="4215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98B68BA3-ADBB-EEC6-4A37-DD547874BCDB}"/>
              </a:ext>
            </a:extLst>
          </p:cNvPr>
          <p:cNvSpPr txBox="1"/>
          <p:nvPr/>
        </p:nvSpPr>
        <p:spPr>
          <a:xfrm>
            <a:off x="2599595" y="5454064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b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Session #1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34DD52-80AD-D79C-84C6-EEF61D2FE172}"/>
              </a:ext>
            </a:extLst>
          </p:cNvPr>
          <p:cNvSpPr txBox="1"/>
          <p:nvPr/>
        </p:nvSpPr>
        <p:spPr>
          <a:xfrm flipH="1">
            <a:off x="5754883" y="3930721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b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Session #2</a:t>
            </a:r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771FE4E1-7871-71D1-46FB-CCAC7CF1F5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9641958"/>
              </p:ext>
            </p:extLst>
          </p:nvPr>
        </p:nvGraphicFramePr>
        <p:xfrm>
          <a:off x="4323354" y="3535361"/>
          <a:ext cx="5517523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llout: Line with No Border 1">
            <a:extLst>
              <a:ext uri="{FF2B5EF4-FFF2-40B4-BE49-F238E27FC236}">
                <a16:creationId xmlns:a16="http://schemas.microsoft.com/office/drawing/2014/main" id="{97FDC691-4ED6-8B78-9CD5-1D8BFC5500A4}"/>
              </a:ext>
            </a:extLst>
          </p:cNvPr>
          <p:cNvSpPr/>
          <p:nvPr/>
        </p:nvSpPr>
        <p:spPr>
          <a:xfrm>
            <a:off x="4274533" y="3323194"/>
            <a:ext cx="1179252" cy="3163981"/>
          </a:xfrm>
          <a:prstGeom prst="callout1">
            <a:avLst>
              <a:gd name="adj1" fmla="val -2951"/>
              <a:gd name="adj2" fmla="val 52230"/>
              <a:gd name="adj3" fmla="val -23701"/>
              <a:gd name="adj4" fmla="val -20024"/>
            </a:avLst>
          </a:prstGeom>
          <a:solidFill>
            <a:srgbClr val="CC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F16C7D-F45A-6224-C50E-443295B20DCA}"/>
              </a:ext>
            </a:extLst>
          </p:cNvPr>
          <p:cNvSpPr txBox="1"/>
          <p:nvPr/>
        </p:nvSpPr>
        <p:spPr>
          <a:xfrm flipH="1">
            <a:off x="2900614" y="227150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</a:rPr>
              <a:t>Locking</a:t>
            </a:r>
            <a:r>
              <a:rPr lang="fr-FR" dirty="0">
                <a:solidFill>
                  <a:srgbClr val="FF0000"/>
                </a:solidFill>
              </a:rPr>
              <a:t> scenario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6754C9-D1AC-BBF8-C18E-453E27711010}"/>
              </a:ext>
            </a:extLst>
          </p:cNvPr>
          <p:cNvGrpSpPr/>
          <p:nvPr/>
        </p:nvGrpSpPr>
        <p:grpSpPr>
          <a:xfrm>
            <a:off x="5682517" y="1449077"/>
            <a:ext cx="6463138" cy="1644849"/>
            <a:chOff x="5625584" y="1460817"/>
            <a:chExt cx="6463138" cy="16448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31B1E4-7D0C-2D98-BB7D-C80A08DA0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33204" y="1471613"/>
              <a:ext cx="6455518" cy="16340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CB408E-4D2B-F013-AE08-7FF7CD00F3BA}"/>
                </a:ext>
              </a:extLst>
            </p:cNvPr>
            <p:cNvSpPr/>
            <p:nvPr/>
          </p:nvSpPr>
          <p:spPr>
            <a:xfrm>
              <a:off x="5625584" y="1460817"/>
              <a:ext cx="2558296" cy="4042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41910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23069</TotalTime>
  <Words>752</Words>
  <Application>Microsoft Office PowerPoint</Application>
  <PresentationFormat>Widescreen</PresentationFormat>
  <Paragraphs>155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Roboto Bold</vt:lpstr>
      <vt:lpstr>Arial</vt:lpstr>
      <vt:lpstr>IBM Plex Sans Medium</vt:lpstr>
      <vt:lpstr>IBM Plex Sans SemiBold</vt:lpstr>
      <vt:lpstr>IBM Plex Sans</vt:lpstr>
      <vt:lpstr>Calibri Light</vt:lpstr>
      <vt:lpstr>Calibri</vt:lpstr>
      <vt:lpstr>Roboto Regular</vt:lpstr>
      <vt:lpstr>IBM Plex Sans Text</vt:lpstr>
      <vt:lpstr>Roboto</vt:lpstr>
      <vt:lpstr>Redgate theme v2</vt:lpstr>
      <vt:lpstr>Oh my lock! </vt:lpstr>
      <vt:lpstr>Christophe</vt:lpstr>
      <vt:lpstr>What is a lock ?</vt:lpstr>
      <vt:lpstr>What is a lock ?</vt:lpstr>
      <vt:lpstr>Let’s talk about ACID</vt:lpstr>
      <vt:lpstr>Isolation levels vs integrity</vt:lpstr>
      <vt:lpstr>Hence the locks !</vt:lpstr>
      <vt:lpstr>Lock modes and resources</vt:lpstr>
      <vt:lpstr>Lock modes and resources</vt:lpstr>
      <vt:lpstr>Getting information about locking scenario</vt:lpstr>
      <vt:lpstr>Blocked Process Report</vt:lpstr>
      <vt:lpstr>Bonus - Lock escalation</vt:lpstr>
      <vt:lpstr>Key Takeaway</vt:lpstr>
      <vt:lpstr>PowerPoint Presentation</vt:lpstr>
      <vt:lpstr>Thanks for your attention Feel free to ask any questions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Christophe LAPORTE</cp:lastModifiedBy>
  <cp:revision>942</cp:revision>
  <cp:lastPrinted>2015-12-02T11:41:23Z</cp:lastPrinted>
  <dcterms:created xsi:type="dcterms:W3CDTF">2015-11-25T13:50:45Z</dcterms:created>
  <dcterms:modified xsi:type="dcterms:W3CDTF">2022-11-17T19:15:54Z</dcterms:modified>
  <cp:category/>
</cp:coreProperties>
</file>